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1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21572D5-C4B0-40A4-8204-2977569547DD}" v="458" dt="2021-01-08T21:06:53.3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2" autoAdjust="0"/>
    <p:restoredTop sz="94660"/>
  </p:normalViewPr>
  <p:slideViewPr>
    <p:cSldViewPr snapToGrid="0">
      <p:cViewPr varScale="1">
        <p:scale>
          <a:sx n="89" d="100"/>
          <a:sy n="89" d="100"/>
        </p:scale>
        <p:origin x="8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40013" y="484479"/>
            <a:ext cx="6911974" cy="2954655"/>
          </a:xfrm>
        </p:spPr>
        <p:txBody>
          <a:bodyPr anchor="b">
            <a:normAutofit/>
          </a:bodyPr>
          <a:lstStyle>
            <a:lvl1pPr algn="ctr">
              <a:defRPr sz="5600" spc="-1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40013" y="3799133"/>
            <a:ext cx="6911974" cy="1969841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2395C5C9-164C-46B3-A87E-7660D39D3106}" type="datetime2">
              <a:rPr lang="en-US" smtClean="0"/>
              <a:t>Friday, January 8,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719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000" y="2636838"/>
            <a:ext cx="10728325" cy="31321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5B75179A-1E2B-41AB-B400-4F1B4022FAEE}" type="datetime2">
              <a:rPr lang="en-US" smtClean="0"/>
              <a:t>Friday, January 8,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556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40486" y="720000"/>
            <a:ext cx="1477328" cy="5048975"/>
          </a:xfrm>
        </p:spPr>
        <p:txBody>
          <a:bodyPr vert="eaVert">
            <a:norm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838" y="720000"/>
            <a:ext cx="8929614" cy="5048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05681D0F-6595-4F14-8EF3-954CD87C797B}" type="datetime2">
              <a:rPr lang="en-US" smtClean="0"/>
              <a:t>Friday, January 8,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444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2541600"/>
            <a:ext cx="10728325" cy="3227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4DDCFF8A-AAF8-4A12-8A91-9CA0EAF6CBB9}" type="datetime2">
              <a:rPr lang="en-US" smtClean="0"/>
              <a:t>Friday, January 8,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452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6" cy="2879724"/>
          </a:xfrm>
        </p:spPr>
        <p:txBody>
          <a:bodyPr anchor="b">
            <a:normAutofit/>
          </a:bodyPr>
          <a:lstStyle>
            <a:lvl1pPr>
              <a:defRPr sz="5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910" y="3858924"/>
            <a:ext cx="10728326" cy="1919076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ABCC25C3-021A-4B0B-8F70-0C181FE1CF45}" type="datetime2">
              <a:rPr lang="en-US" smtClean="0"/>
              <a:t>Friday, January 8,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125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00" y="2541600"/>
            <a:ext cx="5003800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8400" y="2541600"/>
            <a:ext cx="5003801" cy="3234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0C23D88D-8CEC-4ED9-A53B-5596187D9A16}" type="datetime2">
              <a:rPr lang="en-US" smtClean="0"/>
              <a:t>Friday, January 8,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680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5" cy="673005"/>
          </a:xfrm>
        </p:spPr>
        <p:txBody>
          <a:bodyPr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1840698"/>
            <a:ext cx="5015638" cy="565796"/>
          </a:xfrm>
        </p:spPr>
        <p:txBody>
          <a:bodyPr wrap="square" anchor="b">
            <a:normAutofit/>
          </a:bodyPr>
          <a:lstStyle>
            <a:lvl1pPr marL="0" indent="0">
              <a:lnSpc>
                <a:spcPct val="120000"/>
              </a:lnSpc>
              <a:buNone/>
              <a:defRPr sz="16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0000" y="2541600"/>
            <a:ext cx="5003801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400" y="1840698"/>
            <a:ext cx="5015638" cy="565796"/>
          </a:xfrm>
        </p:spPr>
        <p:txBody>
          <a:bodyPr anchor="b">
            <a:normAutofit/>
          </a:bodyPr>
          <a:lstStyle>
            <a:lvl1pPr marL="0" indent="0">
              <a:lnSpc>
                <a:spcPct val="120000"/>
              </a:lnSpc>
              <a:buNone/>
              <a:defRPr sz="16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400" y="2541600"/>
            <a:ext cx="5003800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D2CCD382-DFDA-4722-A27A-59C21AD112F2}" type="datetime2">
              <a:rPr lang="en-US" smtClean="0"/>
              <a:t>Friday, January 8, 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242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22F2A30D-1C09-413F-AAB1-38F366000715}" type="datetime2">
              <a:rPr lang="en-US" smtClean="0"/>
              <a:t>Friday, January 8, 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679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6DB82B9C-D65E-4F64-95C3-B10F3B00F0D9}" type="datetime2">
              <a:rPr lang="en-US" smtClean="0"/>
              <a:t>Friday, January 8,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022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3107463" cy="1477328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8188" y="584662"/>
            <a:ext cx="6911974" cy="5184313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4800"/>
            </a:lvl1pPr>
            <a:lvl2pPr marL="914400" indent="-457200">
              <a:buFont typeface="Arial" panose="020B0604020202020204" pitchFamily="34" charset="0"/>
              <a:buChar char="•"/>
              <a:defRPr sz="2000"/>
            </a:lvl2pPr>
            <a:lvl3pPr marL="1257300" indent="-342900">
              <a:buFont typeface="Arial" panose="020B0604020202020204" pitchFamily="34" charset="0"/>
              <a:buChar char="•"/>
              <a:defRPr sz="2000"/>
            </a:lvl3pPr>
            <a:lvl4pPr marL="1714500" indent="-342900">
              <a:buFont typeface="Arial" panose="020B0604020202020204" pitchFamily="34" charset="0"/>
              <a:buChar char="•"/>
              <a:defRPr sz="2000"/>
            </a:lvl4pPr>
            <a:lvl5pPr marL="2171700" indent="-342900">
              <a:buFont typeface="Arial" panose="020B0604020202020204" pitchFamily="34" charset="0"/>
              <a:buChar char="•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0000" y="2541600"/>
            <a:ext cx="3107463" cy="323183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B7F5FDCC-6AAC-4A08-B9E0-3793AB5E64C3}" type="datetime2">
              <a:rPr lang="en-US" smtClean="0"/>
              <a:t>Friday, January 8,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800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3095626" cy="1476000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8188" y="728664"/>
            <a:ext cx="6923812" cy="504031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0000" y="2541600"/>
            <a:ext cx="3095625" cy="32328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349FE94D-439C-40F1-900E-BC07940E3988}" type="datetime2">
              <a:rPr lang="en-US" smtClean="0"/>
              <a:t>Friday, January 8,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059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9646535-AEF6-4883-A4F9-EEC1F8B43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2" cy="147732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2541600"/>
            <a:ext cx="10728325" cy="32273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l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8DEA2CF1-0EB2-4673-802D-3371233E4A77}" type="datetime2">
              <a:rPr lang="en-US" smtClean="0"/>
              <a:t>Friday, January 8,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ctr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r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9569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22" r:id="rId1"/>
    <p:sldLayoutId id="2147484023" r:id="rId2"/>
    <p:sldLayoutId id="2147484024" r:id="rId3"/>
    <p:sldLayoutId id="2147484025" r:id="rId4"/>
    <p:sldLayoutId id="2147484026" r:id="rId5"/>
    <p:sldLayoutId id="2147484027" r:id="rId6"/>
    <p:sldLayoutId id="2147484028" r:id="rId7"/>
    <p:sldLayoutId id="2147484029" r:id="rId8"/>
    <p:sldLayoutId id="2147484030" r:id="rId9"/>
    <p:sldLayoutId id="2147484031" r:id="rId10"/>
    <p:sldLayoutId id="2147484032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6">
            <a:extLst>
              <a:ext uri="{FF2B5EF4-FFF2-40B4-BE49-F238E27FC236}">
                <a16:creationId xmlns:a16="http://schemas.microsoft.com/office/drawing/2014/main" id="{09646535-AEF6-4883-A4F9-EEC1F8B43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5" name="Rectangle 28">
            <a:extLst>
              <a:ext uri="{FF2B5EF4-FFF2-40B4-BE49-F238E27FC236}">
                <a16:creationId xmlns:a16="http://schemas.microsoft.com/office/drawing/2014/main" id="{74E3E963-7ADC-4469-A079-F78B0BC6F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30">
            <a:extLst>
              <a:ext uri="{FF2B5EF4-FFF2-40B4-BE49-F238E27FC236}">
                <a16:creationId xmlns:a16="http://schemas.microsoft.com/office/drawing/2014/main" id="{C864DEA4-D6B8-4DEF-B1D0-6D5672FA8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D8BAE5-C9BE-4747-8379-6A06F911F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0" y="1727160"/>
            <a:ext cx="5015638" cy="2990560"/>
          </a:xfrm>
        </p:spPr>
        <p:txBody>
          <a:bodyPr vert="horz" wrap="square" lIns="0" tIns="0" rIns="0" bIns="0" rtlCol="0" anchor="b" anchorCtr="0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900" b="1" i="1" spc="-100" dirty="0" err="1">
                <a:solidFill>
                  <a:srgbClr val="FFC000"/>
                </a:solidFill>
              </a:rPr>
              <a:t>Как</a:t>
            </a:r>
            <a:r>
              <a:rPr lang="en-US" sz="3900" b="1" i="1" spc="-100" dirty="0">
                <a:solidFill>
                  <a:srgbClr val="FFC000"/>
                </a:solidFill>
              </a:rPr>
              <a:t> </a:t>
            </a:r>
            <a:r>
              <a:rPr lang="en-US" sz="3900" b="1" i="1" spc="-100" dirty="0" err="1">
                <a:solidFill>
                  <a:srgbClr val="FFC000"/>
                </a:solidFill>
              </a:rPr>
              <a:t>составить</a:t>
            </a:r>
            <a:r>
              <a:rPr lang="en-US" sz="3900" b="1" i="1" spc="-100" dirty="0">
                <a:solidFill>
                  <a:srgbClr val="FFC000"/>
                </a:solidFill>
              </a:rPr>
              <a:t> </a:t>
            </a:r>
            <a:r>
              <a:rPr lang="en-US" sz="3900" b="1" i="1" spc="-100" dirty="0" err="1">
                <a:solidFill>
                  <a:srgbClr val="FFC000"/>
                </a:solidFill>
              </a:rPr>
              <a:t>генеалогическое</a:t>
            </a:r>
            <a:r>
              <a:rPr lang="en-US" sz="3900" b="1" i="1" spc="-100" dirty="0">
                <a:solidFill>
                  <a:srgbClr val="FFC000"/>
                </a:solidFill>
              </a:rPr>
              <a:t> (</a:t>
            </a:r>
            <a:r>
              <a:rPr lang="en-US" sz="3900" b="1" i="1" spc="-100" dirty="0" err="1">
                <a:solidFill>
                  <a:srgbClr val="FFC000"/>
                </a:solidFill>
              </a:rPr>
              <a:t>родословное</a:t>
            </a:r>
            <a:r>
              <a:rPr lang="en-US" sz="3900" b="1" i="1" spc="-100" dirty="0">
                <a:solidFill>
                  <a:srgbClr val="FFC000"/>
                </a:solidFill>
              </a:rPr>
              <a:t>) </a:t>
            </a:r>
            <a:r>
              <a:rPr lang="en-US" sz="3900" b="1" i="1" spc="-100" dirty="0" err="1">
                <a:solidFill>
                  <a:srgbClr val="FFC000"/>
                </a:solidFill>
              </a:rPr>
              <a:t>древо</a:t>
            </a:r>
            <a:endParaRPr lang="en-US" sz="3900" spc="-100" dirty="0">
              <a:solidFill>
                <a:srgbClr val="FFC000"/>
              </a:solidFill>
            </a:endParaRPr>
          </a:p>
          <a:p>
            <a:pPr algn="ctr">
              <a:lnSpc>
                <a:spcPct val="90000"/>
              </a:lnSpc>
            </a:pPr>
            <a:endParaRPr lang="en-US" sz="3900" spc="-100" dirty="0">
              <a:solidFill>
                <a:srgbClr val="FFC000"/>
              </a:solidFill>
            </a:endParaRPr>
          </a:p>
        </p:txBody>
      </p:sp>
      <p:pic>
        <p:nvPicPr>
          <p:cNvPr id="3" name="Рисунок 3">
            <a:extLst>
              <a:ext uri="{FF2B5EF4-FFF2-40B4-BE49-F238E27FC236}">
                <a16:creationId xmlns:a16="http://schemas.microsoft.com/office/drawing/2014/main" id="{1DFE74F0-560D-47E2-8AD1-B21E4840BF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00" y="1519045"/>
            <a:ext cx="5014800" cy="3811248"/>
          </a:xfrm>
          <a:custGeom>
            <a:avLst/>
            <a:gdLst/>
            <a:ahLst/>
            <a:cxnLst/>
            <a:rect l="l" t="t" r="r" b="b"/>
            <a:pathLst>
              <a:path w="5014800" h="5409338">
                <a:moveTo>
                  <a:pt x="0" y="0"/>
                </a:moveTo>
                <a:lnTo>
                  <a:pt x="5014800" y="0"/>
                </a:lnTo>
                <a:lnTo>
                  <a:pt x="5014800" y="5409338"/>
                </a:lnTo>
                <a:lnTo>
                  <a:pt x="0" y="5409338"/>
                </a:lnTo>
                <a:close/>
              </a:path>
            </a:pathLst>
          </a:custGeom>
        </p:spPr>
      </p:pic>
      <p:grpSp>
        <p:nvGrpSpPr>
          <p:cNvPr id="28" name="Group 32">
            <a:extLst>
              <a:ext uri="{FF2B5EF4-FFF2-40B4-BE49-F238E27FC236}">
                <a16:creationId xmlns:a16="http://schemas.microsoft.com/office/drawing/2014/main" id="{3C9AA14C-80A4-427C-A911-28CD20C56E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7909203" y="317452"/>
            <a:ext cx="2117174" cy="588806"/>
            <a:chOff x="4549904" y="5078157"/>
            <a:chExt cx="3023338" cy="840818"/>
          </a:xfrm>
        </p:grpSpPr>
        <p:sp>
          <p:nvSpPr>
            <p:cNvPr id="34" name="Freeform 80">
              <a:extLst>
                <a:ext uri="{FF2B5EF4-FFF2-40B4-BE49-F238E27FC236}">
                  <a16:creationId xmlns:a16="http://schemas.microsoft.com/office/drawing/2014/main" id="{EF32CDAF-4619-4949-9516-1E042181EB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690691" y="5352589"/>
              <a:ext cx="749228" cy="383544"/>
            </a:xfrm>
            <a:custGeom>
              <a:avLst/>
              <a:gdLst>
                <a:gd name="T0" fmla="*/ 53 w 66"/>
                <a:gd name="T1" fmla="*/ 33 h 34"/>
                <a:gd name="T2" fmla="*/ 39 w 66"/>
                <a:gd name="T3" fmla="*/ 33 h 34"/>
                <a:gd name="T4" fmla="*/ 21 w 66"/>
                <a:gd name="T5" fmla="*/ 33 h 34"/>
                <a:gd name="T6" fmla="*/ 12 w 66"/>
                <a:gd name="T7" fmla="*/ 32 h 34"/>
                <a:gd name="T8" fmla="*/ 3 w 66"/>
                <a:gd name="T9" fmla="*/ 28 h 34"/>
                <a:gd name="T10" fmla="*/ 0 w 66"/>
                <a:gd name="T11" fmla="*/ 21 h 34"/>
                <a:gd name="T12" fmla="*/ 0 w 66"/>
                <a:gd name="T13" fmla="*/ 16 h 34"/>
                <a:gd name="T14" fmla="*/ 3 w 66"/>
                <a:gd name="T15" fmla="*/ 7 h 34"/>
                <a:gd name="T16" fmla="*/ 11 w 66"/>
                <a:gd name="T17" fmla="*/ 3 h 34"/>
                <a:gd name="T18" fmla="*/ 23 w 66"/>
                <a:gd name="T19" fmla="*/ 2 h 34"/>
                <a:gd name="T20" fmla="*/ 43 w 66"/>
                <a:gd name="T21" fmla="*/ 0 h 34"/>
                <a:gd name="T22" fmla="*/ 48 w 66"/>
                <a:gd name="T23" fmla="*/ 0 h 34"/>
                <a:gd name="T24" fmla="*/ 62 w 66"/>
                <a:gd name="T25" fmla="*/ 4 h 34"/>
                <a:gd name="T26" fmla="*/ 66 w 66"/>
                <a:gd name="T27" fmla="*/ 13 h 34"/>
                <a:gd name="T28" fmla="*/ 66 w 66"/>
                <a:gd name="T29" fmla="*/ 20 h 34"/>
                <a:gd name="T30" fmla="*/ 62 w 66"/>
                <a:gd name="T31" fmla="*/ 29 h 34"/>
                <a:gd name="T32" fmla="*/ 53 w 66"/>
                <a:gd name="T33" fmla="*/ 3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34">
                  <a:moveTo>
                    <a:pt x="53" y="33"/>
                  </a:moveTo>
                  <a:cubicBezTo>
                    <a:pt x="47" y="33"/>
                    <a:pt x="53" y="34"/>
                    <a:pt x="39" y="33"/>
                  </a:cubicBezTo>
                  <a:cubicBezTo>
                    <a:pt x="24" y="33"/>
                    <a:pt x="21" y="33"/>
                    <a:pt x="21" y="33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7" y="31"/>
                    <a:pt x="4" y="30"/>
                    <a:pt x="3" y="28"/>
                  </a:cubicBezTo>
                  <a:cubicBezTo>
                    <a:pt x="1" y="26"/>
                    <a:pt x="0" y="24"/>
                    <a:pt x="0" y="21"/>
                  </a:cubicBezTo>
                  <a:cubicBezTo>
                    <a:pt x="0" y="21"/>
                    <a:pt x="0" y="19"/>
                    <a:pt x="0" y="16"/>
                  </a:cubicBezTo>
                  <a:cubicBezTo>
                    <a:pt x="0" y="13"/>
                    <a:pt x="1" y="10"/>
                    <a:pt x="3" y="7"/>
                  </a:cubicBezTo>
                  <a:cubicBezTo>
                    <a:pt x="4" y="5"/>
                    <a:pt x="7" y="3"/>
                    <a:pt x="11" y="3"/>
                  </a:cubicBezTo>
                  <a:cubicBezTo>
                    <a:pt x="16" y="2"/>
                    <a:pt x="20" y="2"/>
                    <a:pt x="23" y="2"/>
                  </a:cubicBezTo>
                  <a:cubicBezTo>
                    <a:pt x="32" y="1"/>
                    <a:pt x="37" y="0"/>
                    <a:pt x="43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4" y="1"/>
                    <a:pt x="59" y="3"/>
                    <a:pt x="62" y="4"/>
                  </a:cubicBezTo>
                  <a:cubicBezTo>
                    <a:pt x="65" y="6"/>
                    <a:pt x="66" y="9"/>
                    <a:pt x="66" y="13"/>
                  </a:cubicBezTo>
                  <a:cubicBezTo>
                    <a:pt x="66" y="15"/>
                    <a:pt x="66" y="17"/>
                    <a:pt x="66" y="20"/>
                  </a:cubicBezTo>
                  <a:cubicBezTo>
                    <a:pt x="65" y="23"/>
                    <a:pt x="64" y="26"/>
                    <a:pt x="62" y="29"/>
                  </a:cubicBezTo>
                  <a:cubicBezTo>
                    <a:pt x="60" y="31"/>
                    <a:pt x="57" y="32"/>
                    <a:pt x="53" y="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35" name="Freeform 84">
              <a:extLst>
                <a:ext uri="{FF2B5EF4-FFF2-40B4-BE49-F238E27FC236}">
                  <a16:creationId xmlns:a16="http://schemas.microsoft.com/office/drawing/2014/main" id="{270C485D-6BA8-4BF7-B72C-2B14A43A66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274527">
              <a:off x="6910134" y="5062687"/>
              <a:ext cx="647637" cy="678578"/>
            </a:xfrm>
            <a:custGeom>
              <a:avLst/>
              <a:gdLst>
                <a:gd name="T0" fmla="*/ 4 w 57"/>
                <a:gd name="T1" fmla="*/ 34 h 60"/>
                <a:gd name="T2" fmla="*/ 17 w 57"/>
                <a:gd name="T3" fmla="*/ 18 h 60"/>
                <a:gd name="T4" fmla="*/ 26 w 57"/>
                <a:gd name="T5" fmla="*/ 8 h 60"/>
                <a:gd name="T6" fmla="*/ 29 w 57"/>
                <a:gd name="T7" fmla="*/ 5 h 60"/>
                <a:gd name="T8" fmla="*/ 41 w 57"/>
                <a:gd name="T9" fmla="*/ 0 h 60"/>
                <a:gd name="T10" fmla="*/ 51 w 57"/>
                <a:gd name="T11" fmla="*/ 6 h 60"/>
                <a:gd name="T12" fmla="*/ 56 w 57"/>
                <a:gd name="T13" fmla="*/ 16 h 60"/>
                <a:gd name="T14" fmla="*/ 51 w 57"/>
                <a:gd name="T15" fmla="*/ 28 h 60"/>
                <a:gd name="T16" fmla="*/ 29 w 57"/>
                <a:gd name="T17" fmla="*/ 53 h 60"/>
                <a:gd name="T18" fmla="*/ 17 w 57"/>
                <a:gd name="T19" fmla="*/ 59 h 60"/>
                <a:gd name="T20" fmla="*/ 5 w 57"/>
                <a:gd name="T21" fmla="*/ 54 h 60"/>
                <a:gd name="T22" fmla="*/ 0 w 57"/>
                <a:gd name="T23" fmla="*/ 45 h 60"/>
                <a:gd name="T24" fmla="*/ 4 w 57"/>
                <a:gd name="T25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60">
                  <a:moveTo>
                    <a:pt x="4" y="34"/>
                  </a:moveTo>
                  <a:cubicBezTo>
                    <a:pt x="5" y="33"/>
                    <a:pt x="17" y="18"/>
                    <a:pt x="17" y="18"/>
                  </a:cubicBezTo>
                  <a:cubicBezTo>
                    <a:pt x="21" y="14"/>
                    <a:pt x="24" y="10"/>
                    <a:pt x="26" y="8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34" y="2"/>
                    <a:pt x="38" y="0"/>
                    <a:pt x="41" y="0"/>
                  </a:cubicBezTo>
                  <a:cubicBezTo>
                    <a:pt x="44" y="1"/>
                    <a:pt x="47" y="2"/>
                    <a:pt x="51" y="6"/>
                  </a:cubicBezTo>
                  <a:cubicBezTo>
                    <a:pt x="55" y="10"/>
                    <a:pt x="57" y="13"/>
                    <a:pt x="56" y="16"/>
                  </a:cubicBezTo>
                  <a:cubicBezTo>
                    <a:pt x="56" y="19"/>
                    <a:pt x="54" y="23"/>
                    <a:pt x="51" y="28"/>
                  </a:cubicBezTo>
                  <a:cubicBezTo>
                    <a:pt x="51" y="28"/>
                    <a:pt x="33" y="48"/>
                    <a:pt x="29" y="53"/>
                  </a:cubicBezTo>
                  <a:cubicBezTo>
                    <a:pt x="25" y="57"/>
                    <a:pt x="21" y="59"/>
                    <a:pt x="17" y="59"/>
                  </a:cubicBezTo>
                  <a:cubicBezTo>
                    <a:pt x="13" y="60"/>
                    <a:pt x="9" y="58"/>
                    <a:pt x="5" y="54"/>
                  </a:cubicBezTo>
                  <a:cubicBezTo>
                    <a:pt x="2" y="51"/>
                    <a:pt x="0" y="48"/>
                    <a:pt x="0" y="45"/>
                  </a:cubicBezTo>
                  <a:cubicBezTo>
                    <a:pt x="0" y="42"/>
                    <a:pt x="2" y="38"/>
                    <a:pt x="4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36" name="Freeform 87">
              <a:extLst>
                <a:ext uri="{FF2B5EF4-FFF2-40B4-BE49-F238E27FC236}">
                  <a16:creationId xmlns:a16="http://schemas.microsoft.com/office/drawing/2014/main" id="{79239B91-4327-43B3-AED5-CB9EC1653B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4430858">
              <a:off x="4571743" y="5071596"/>
              <a:ext cx="626472" cy="670149"/>
            </a:xfrm>
            <a:custGeom>
              <a:avLst/>
              <a:gdLst>
                <a:gd name="T0" fmla="*/ 0 w 55"/>
                <a:gd name="T1" fmla="*/ 17 h 59"/>
                <a:gd name="T2" fmla="*/ 1 w 55"/>
                <a:gd name="T3" fmla="*/ 11 h 59"/>
                <a:gd name="T4" fmla="*/ 4 w 55"/>
                <a:gd name="T5" fmla="*/ 6 h 59"/>
                <a:gd name="T6" fmla="*/ 7 w 55"/>
                <a:gd name="T7" fmla="*/ 4 h 59"/>
                <a:gd name="T8" fmla="*/ 14 w 55"/>
                <a:gd name="T9" fmla="*/ 0 h 59"/>
                <a:gd name="T10" fmla="*/ 23 w 55"/>
                <a:gd name="T11" fmla="*/ 3 h 59"/>
                <a:gd name="T12" fmla="*/ 31 w 55"/>
                <a:gd name="T13" fmla="*/ 11 h 59"/>
                <a:gd name="T14" fmla="*/ 38 w 55"/>
                <a:gd name="T15" fmla="*/ 20 h 59"/>
                <a:gd name="T16" fmla="*/ 48 w 55"/>
                <a:gd name="T17" fmla="*/ 31 h 59"/>
                <a:gd name="T18" fmla="*/ 55 w 55"/>
                <a:gd name="T19" fmla="*/ 43 h 59"/>
                <a:gd name="T20" fmla="*/ 49 w 55"/>
                <a:gd name="T21" fmla="*/ 55 h 59"/>
                <a:gd name="T22" fmla="*/ 38 w 55"/>
                <a:gd name="T23" fmla="*/ 59 h 59"/>
                <a:gd name="T24" fmla="*/ 33 w 55"/>
                <a:gd name="T25" fmla="*/ 58 h 59"/>
                <a:gd name="T26" fmla="*/ 26 w 55"/>
                <a:gd name="T27" fmla="*/ 53 h 59"/>
                <a:gd name="T28" fmla="*/ 5 w 55"/>
                <a:gd name="T29" fmla="*/ 27 h 59"/>
                <a:gd name="T30" fmla="*/ 0 w 55"/>
                <a:gd name="T31" fmla="*/ 1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5" h="59">
                  <a:moveTo>
                    <a:pt x="0" y="17"/>
                  </a:moveTo>
                  <a:cubicBezTo>
                    <a:pt x="0" y="14"/>
                    <a:pt x="0" y="12"/>
                    <a:pt x="1" y="11"/>
                  </a:cubicBezTo>
                  <a:cubicBezTo>
                    <a:pt x="2" y="9"/>
                    <a:pt x="3" y="8"/>
                    <a:pt x="4" y="6"/>
                  </a:cubicBezTo>
                  <a:cubicBezTo>
                    <a:pt x="6" y="5"/>
                    <a:pt x="7" y="4"/>
                    <a:pt x="7" y="4"/>
                  </a:cubicBezTo>
                  <a:cubicBezTo>
                    <a:pt x="9" y="2"/>
                    <a:pt x="12" y="1"/>
                    <a:pt x="14" y="0"/>
                  </a:cubicBezTo>
                  <a:cubicBezTo>
                    <a:pt x="17" y="0"/>
                    <a:pt x="20" y="1"/>
                    <a:pt x="23" y="3"/>
                  </a:cubicBezTo>
                  <a:cubicBezTo>
                    <a:pt x="26" y="4"/>
                    <a:pt x="29" y="7"/>
                    <a:pt x="31" y="11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48" y="31"/>
                    <a:pt x="48" y="31"/>
                    <a:pt x="48" y="31"/>
                  </a:cubicBezTo>
                  <a:cubicBezTo>
                    <a:pt x="52" y="36"/>
                    <a:pt x="54" y="40"/>
                    <a:pt x="55" y="43"/>
                  </a:cubicBezTo>
                  <a:cubicBezTo>
                    <a:pt x="55" y="47"/>
                    <a:pt x="54" y="52"/>
                    <a:pt x="49" y="55"/>
                  </a:cubicBezTo>
                  <a:cubicBezTo>
                    <a:pt x="45" y="58"/>
                    <a:pt x="41" y="59"/>
                    <a:pt x="38" y="59"/>
                  </a:cubicBezTo>
                  <a:cubicBezTo>
                    <a:pt x="37" y="59"/>
                    <a:pt x="35" y="59"/>
                    <a:pt x="33" y="58"/>
                  </a:cubicBezTo>
                  <a:cubicBezTo>
                    <a:pt x="31" y="57"/>
                    <a:pt x="29" y="55"/>
                    <a:pt x="26" y="53"/>
                  </a:cubicBezTo>
                  <a:cubicBezTo>
                    <a:pt x="23" y="50"/>
                    <a:pt x="5" y="27"/>
                    <a:pt x="5" y="27"/>
                  </a:cubicBezTo>
                  <a:cubicBezTo>
                    <a:pt x="2" y="23"/>
                    <a:pt x="0" y="19"/>
                    <a:pt x="0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</p:grpSp>
      <p:grpSp>
        <p:nvGrpSpPr>
          <p:cNvPr id="30" name="Group 37">
            <a:extLst>
              <a:ext uri="{FF2B5EF4-FFF2-40B4-BE49-F238E27FC236}">
                <a16:creationId xmlns:a16="http://schemas.microsoft.com/office/drawing/2014/main" id="{F2FD01A0-E6FF-41CD-AEBD-279232B90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7990093" y="5372723"/>
            <a:ext cx="2088038" cy="719230"/>
            <a:chOff x="4532666" y="505937"/>
            <a:chExt cx="2981730" cy="1027064"/>
          </a:xfrm>
        </p:grpSpPr>
        <p:sp>
          <p:nvSpPr>
            <p:cNvPr id="39" name="Freeform 78">
              <a:extLst>
                <a:ext uri="{FF2B5EF4-FFF2-40B4-BE49-F238E27FC236}">
                  <a16:creationId xmlns:a16="http://schemas.microsoft.com/office/drawing/2014/main" id="{811C6308-5554-4129-8881-A95AF512C5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00114">
              <a:off x="4532666" y="754398"/>
              <a:ext cx="694205" cy="713383"/>
            </a:xfrm>
            <a:custGeom>
              <a:avLst/>
              <a:gdLst>
                <a:gd name="T0" fmla="*/ 32 w 58"/>
                <a:gd name="T1" fmla="*/ 56 h 60"/>
                <a:gd name="T2" fmla="*/ 24 w 58"/>
                <a:gd name="T3" fmla="*/ 48 h 60"/>
                <a:gd name="T4" fmla="*/ 14 w 58"/>
                <a:gd name="T5" fmla="*/ 36 h 60"/>
                <a:gd name="T6" fmla="*/ 7 w 58"/>
                <a:gd name="T7" fmla="*/ 29 h 60"/>
                <a:gd name="T8" fmla="*/ 1 w 58"/>
                <a:gd name="T9" fmla="*/ 17 h 60"/>
                <a:gd name="T10" fmla="*/ 7 w 58"/>
                <a:gd name="T11" fmla="*/ 4 h 60"/>
                <a:gd name="T12" fmla="*/ 17 w 58"/>
                <a:gd name="T13" fmla="*/ 1 h 60"/>
                <a:gd name="T14" fmla="*/ 29 w 58"/>
                <a:gd name="T15" fmla="*/ 6 h 60"/>
                <a:gd name="T16" fmla="*/ 31 w 58"/>
                <a:gd name="T17" fmla="*/ 8 h 60"/>
                <a:gd name="T18" fmla="*/ 38 w 58"/>
                <a:gd name="T19" fmla="*/ 15 h 60"/>
                <a:gd name="T20" fmla="*/ 44 w 58"/>
                <a:gd name="T21" fmla="*/ 22 h 60"/>
                <a:gd name="T22" fmla="*/ 54 w 58"/>
                <a:gd name="T23" fmla="*/ 33 h 60"/>
                <a:gd name="T24" fmla="*/ 58 w 58"/>
                <a:gd name="T25" fmla="*/ 44 h 60"/>
                <a:gd name="T26" fmla="*/ 53 w 58"/>
                <a:gd name="T27" fmla="*/ 54 h 60"/>
                <a:gd name="T28" fmla="*/ 42 w 58"/>
                <a:gd name="T29" fmla="*/ 60 h 60"/>
                <a:gd name="T30" fmla="*/ 32 w 58"/>
                <a:gd name="T31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8" h="60">
                  <a:moveTo>
                    <a:pt x="32" y="56"/>
                  </a:moveTo>
                  <a:cubicBezTo>
                    <a:pt x="30" y="54"/>
                    <a:pt x="31" y="55"/>
                    <a:pt x="24" y="48"/>
                  </a:cubicBezTo>
                  <a:cubicBezTo>
                    <a:pt x="17" y="40"/>
                    <a:pt x="14" y="36"/>
                    <a:pt x="14" y="36"/>
                  </a:cubicBezTo>
                  <a:cubicBezTo>
                    <a:pt x="8" y="30"/>
                    <a:pt x="14" y="37"/>
                    <a:pt x="7" y="29"/>
                  </a:cubicBezTo>
                  <a:cubicBezTo>
                    <a:pt x="3" y="24"/>
                    <a:pt x="1" y="20"/>
                    <a:pt x="1" y="17"/>
                  </a:cubicBezTo>
                  <a:cubicBezTo>
                    <a:pt x="0" y="13"/>
                    <a:pt x="3" y="9"/>
                    <a:pt x="7" y="4"/>
                  </a:cubicBezTo>
                  <a:cubicBezTo>
                    <a:pt x="10" y="2"/>
                    <a:pt x="13" y="0"/>
                    <a:pt x="17" y="1"/>
                  </a:cubicBezTo>
                  <a:cubicBezTo>
                    <a:pt x="21" y="1"/>
                    <a:pt x="25" y="3"/>
                    <a:pt x="29" y="6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3" y="11"/>
                    <a:pt x="37" y="15"/>
                    <a:pt x="38" y="15"/>
                  </a:cubicBezTo>
                  <a:cubicBezTo>
                    <a:pt x="42" y="20"/>
                    <a:pt x="40" y="18"/>
                    <a:pt x="44" y="22"/>
                  </a:cubicBezTo>
                  <a:cubicBezTo>
                    <a:pt x="51" y="29"/>
                    <a:pt x="50" y="29"/>
                    <a:pt x="54" y="33"/>
                  </a:cubicBezTo>
                  <a:cubicBezTo>
                    <a:pt x="57" y="37"/>
                    <a:pt x="58" y="40"/>
                    <a:pt x="58" y="44"/>
                  </a:cubicBezTo>
                  <a:cubicBezTo>
                    <a:pt x="58" y="47"/>
                    <a:pt x="56" y="50"/>
                    <a:pt x="53" y="54"/>
                  </a:cubicBezTo>
                  <a:cubicBezTo>
                    <a:pt x="49" y="58"/>
                    <a:pt x="45" y="60"/>
                    <a:pt x="42" y="60"/>
                  </a:cubicBezTo>
                  <a:cubicBezTo>
                    <a:pt x="39" y="60"/>
                    <a:pt x="36" y="59"/>
                    <a:pt x="32" y="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40" name="Freeform 79">
              <a:extLst>
                <a:ext uri="{FF2B5EF4-FFF2-40B4-BE49-F238E27FC236}">
                  <a16:creationId xmlns:a16="http://schemas.microsoft.com/office/drawing/2014/main" id="{C28F3A03-B53B-433E-8DF7-6B13336D0A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00114">
              <a:off x="5791465" y="505937"/>
              <a:ext cx="587404" cy="943792"/>
            </a:xfrm>
            <a:custGeom>
              <a:avLst/>
              <a:gdLst>
                <a:gd name="T0" fmla="*/ 15 w 49"/>
                <a:gd name="T1" fmla="*/ 65 h 79"/>
                <a:gd name="T2" fmla="*/ 12 w 49"/>
                <a:gd name="T3" fmla="*/ 54 h 79"/>
                <a:gd name="T4" fmla="*/ 8 w 49"/>
                <a:gd name="T5" fmla="*/ 33 h 79"/>
                <a:gd name="T6" fmla="*/ 38 w 49"/>
                <a:gd name="T7" fmla="*/ 24 h 79"/>
                <a:gd name="T8" fmla="*/ 45 w 49"/>
                <a:gd name="T9" fmla="*/ 70 h 79"/>
                <a:gd name="T10" fmla="*/ 15 w 49"/>
                <a:gd name="T11" fmla="*/ 6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79">
                  <a:moveTo>
                    <a:pt x="15" y="65"/>
                  </a:moveTo>
                  <a:cubicBezTo>
                    <a:pt x="14" y="59"/>
                    <a:pt x="13" y="58"/>
                    <a:pt x="12" y="54"/>
                  </a:cubicBezTo>
                  <a:cubicBezTo>
                    <a:pt x="11" y="45"/>
                    <a:pt x="10" y="40"/>
                    <a:pt x="8" y="33"/>
                  </a:cubicBezTo>
                  <a:cubicBezTo>
                    <a:pt x="0" y="9"/>
                    <a:pt x="34" y="0"/>
                    <a:pt x="38" y="24"/>
                  </a:cubicBezTo>
                  <a:cubicBezTo>
                    <a:pt x="43" y="43"/>
                    <a:pt x="49" y="60"/>
                    <a:pt x="45" y="70"/>
                  </a:cubicBezTo>
                  <a:cubicBezTo>
                    <a:pt x="38" y="77"/>
                    <a:pt x="19" y="79"/>
                    <a:pt x="15" y="6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41" name="Freeform 85">
              <a:extLst>
                <a:ext uri="{FF2B5EF4-FFF2-40B4-BE49-F238E27FC236}">
                  <a16:creationId xmlns:a16="http://schemas.microsoft.com/office/drawing/2014/main" id="{E990BBBC-E616-4D0E-9917-A6CA72AAEA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00114">
              <a:off x="7087193" y="757585"/>
              <a:ext cx="427203" cy="775416"/>
            </a:xfrm>
            <a:custGeom>
              <a:avLst/>
              <a:gdLst>
                <a:gd name="T0" fmla="*/ 36 w 36"/>
                <a:gd name="T1" fmla="*/ 15 h 65"/>
                <a:gd name="T2" fmla="*/ 34 w 36"/>
                <a:gd name="T3" fmla="*/ 5 h 65"/>
                <a:gd name="T4" fmla="*/ 28 w 36"/>
                <a:gd name="T5" fmla="*/ 1 h 65"/>
                <a:gd name="T6" fmla="*/ 23 w 36"/>
                <a:gd name="T7" fmla="*/ 0 h 65"/>
                <a:gd name="T8" fmla="*/ 13 w 36"/>
                <a:gd name="T9" fmla="*/ 1 h 65"/>
                <a:gd name="T10" fmla="*/ 7 w 36"/>
                <a:gd name="T11" fmla="*/ 9 h 65"/>
                <a:gd name="T12" fmla="*/ 4 w 36"/>
                <a:gd name="T13" fmla="*/ 19 h 65"/>
                <a:gd name="T14" fmla="*/ 0 w 36"/>
                <a:gd name="T15" fmla="*/ 44 h 65"/>
                <a:gd name="T16" fmla="*/ 1 w 36"/>
                <a:gd name="T17" fmla="*/ 58 h 65"/>
                <a:gd name="T18" fmla="*/ 8 w 36"/>
                <a:gd name="T19" fmla="*/ 64 h 65"/>
                <a:gd name="T20" fmla="*/ 16 w 36"/>
                <a:gd name="T21" fmla="*/ 65 h 65"/>
                <a:gd name="T22" fmla="*/ 25 w 36"/>
                <a:gd name="T23" fmla="*/ 63 h 65"/>
                <a:gd name="T24" fmla="*/ 31 w 36"/>
                <a:gd name="T25" fmla="*/ 55 h 65"/>
                <a:gd name="T26" fmla="*/ 34 w 36"/>
                <a:gd name="T27" fmla="*/ 40 h 65"/>
                <a:gd name="T28" fmla="*/ 36 w 36"/>
                <a:gd name="T29" fmla="*/ 1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" h="65">
                  <a:moveTo>
                    <a:pt x="36" y="15"/>
                  </a:moveTo>
                  <a:cubicBezTo>
                    <a:pt x="36" y="10"/>
                    <a:pt x="35" y="7"/>
                    <a:pt x="34" y="5"/>
                  </a:cubicBezTo>
                  <a:cubicBezTo>
                    <a:pt x="33" y="3"/>
                    <a:pt x="31" y="2"/>
                    <a:pt x="28" y="1"/>
                  </a:cubicBezTo>
                  <a:cubicBezTo>
                    <a:pt x="27" y="1"/>
                    <a:pt x="25" y="1"/>
                    <a:pt x="23" y="0"/>
                  </a:cubicBezTo>
                  <a:cubicBezTo>
                    <a:pt x="19" y="0"/>
                    <a:pt x="16" y="0"/>
                    <a:pt x="13" y="1"/>
                  </a:cubicBezTo>
                  <a:cubicBezTo>
                    <a:pt x="11" y="2"/>
                    <a:pt x="9" y="4"/>
                    <a:pt x="7" y="9"/>
                  </a:cubicBezTo>
                  <a:cubicBezTo>
                    <a:pt x="6" y="13"/>
                    <a:pt x="5" y="17"/>
                    <a:pt x="4" y="19"/>
                  </a:cubicBezTo>
                  <a:cubicBezTo>
                    <a:pt x="2" y="29"/>
                    <a:pt x="0" y="44"/>
                    <a:pt x="0" y="44"/>
                  </a:cubicBezTo>
                  <a:cubicBezTo>
                    <a:pt x="0" y="50"/>
                    <a:pt x="0" y="55"/>
                    <a:pt x="1" y="58"/>
                  </a:cubicBezTo>
                  <a:cubicBezTo>
                    <a:pt x="2" y="61"/>
                    <a:pt x="5" y="63"/>
                    <a:pt x="8" y="64"/>
                  </a:cubicBezTo>
                  <a:cubicBezTo>
                    <a:pt x="11" y="65"/>
                    <a:pt x="13" y="65"/>
                    <a:pt x="16" y="65"/>
                  </a:cubicBezTo>
                  <a:cubicBezTo>
                    <a:pt x="19" y="65"/>
                    <a:pt x="22" y="64"/>
                    <a:pt x="25" y="63"/>
                  </a:cubicBezTo>
                  <a:cubicBezTo>
                    <a:pt x="28" y="61"/>
                    <a:pt x="30" y="59"/>
                    <a:pt x="31" y="55"/>
                  </a:cubicBezTo>
                  <a:cubicBezTo>
                    <a:pt x="32" y="50"/>
                    <a:pt x="31" y="54"/>
                    <a:pt x="34" y="40"/>
                  </a:cubicBezTo>
                  <a:lnTo>
                    <a:pt x="36" y="1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79045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9646535-AEF6-4883-A4F9-EEC1F8B43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7EFF05-A8DA-4B3E-9C21-7A04283D48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3E9F3C4-0623-4F2B-A4FE-187D7B73CD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D24FF2-0EF7-4840-85F9-E82A0C371B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3FAFE2-97FC-4194-BE45-50F194F8161B}"/>
              </a:ext>
            </a:extLst>
          </p:cNvPr>
          <p:cNvSpPr txBox="1"/>
          <p:nvPr/>
        </p:nvSpPr>
        <p:spPr>
          <a:xfrm>
            <a:off x="731838" y="1469364"/>
            <a:ext cx="10728324" cy="3278109"/>
          </a:xfrm>
          <a:prstGeom prst="rect">
            <a:avLst/>
          </a:prstGeom>
        </p:spPr>
        <p:txBody>
          <a:bodyPr rot="0" spcFirstLastPara="0" vertOverflow="overflow" horzOverflow="overflow" vert="horz" wrap="square" lIns="0" tIns="0" rIns="0" bIns="0" numCol="1" spcCol="0" rtlCol="0" fromWordArt="0" anchor="b" anchorCtr="0" forceAA="0" compatLnSpc="1">
            <a:prstTxWarp prst="textNoShape">
              <a:avLst/>
            </a:prstTxWarp>
            <a:normAutofit fontScale="55000" lnSpcReduction="20000"/>
          </a:bodyPr>
          <a:lstStyle/>
          <a:p>
            <a:r>
              <a:rPr lang="ru-RU" sz="5600" spc="-100" dirty="0">
                <a:solidFill>
                  <a:srgbClr val="FFC000"/>
                </a:solidFill>
                <a:ea typeface="+mn-lt"/>
                <a:cs typeface="+mn-lt"/>
              </a:rPr>
              <a:t>Заключение.</a:t>
            </a:r>
          </a:p>
          <a:p>
            <a:endParaRPr lang="ru-RU" sz="5600" spc="-100" dirty="0">
              <a:ea typeface="+mn-lt"/>
              <a:cs typeface="+mn-lt"/>
            </a:endParaRPr>
          </a:p>
          <a:p>
            <a:r>
              <a:rPr lang="ru-RU" sz="5600" spc="-100" dirty="0">
                <a:ea typeface="+mn-lt"/>
                <a:cs typeface="+mn-lt"/>
              </a:rPr>
              <a:t>Занятие генеалогией родителями совместно с детьми является отличным проведением досуга. Заинтересовать генеалогией можно любого ребенка. Составление родословной и поиск сведений о предках для ребёнка являются игрой в детектива, где они ведут самое настоящее расследование.</a:t>
            </a:r>
          </a:p>
          <a:p>
            <a:pPr algn="ctr">
              <a:spcBef>
                <a:spcPct val="0"/>
              </a:spcBef>
              <a:spcAft>
                <a:spcPts val="600"/>
              </a:spcAft>
            </a:pPr>
            <a:endParaRPr lang="en-US" sz="5600" spc="-100" dirty="0">
              <a:latin typeface="+mj-lt"/>
              <a:ea typeface="+mj-ea"/>
              <a:cs typeface="+mj-cs"/>
            </a:endParaRPr>
          </a:p>
        </p:txBody>
      </p:sp>
      <p:sp>
        <p:nvSpPr>
          <p:cNvPr id="15" name="Freeform 78">
            <a:extLst>
              <a:ext uri="{FF2B5EF4-FFF2-40B4-BE49-F238E27FC236}">
                <a16:creationId xmlns:a16="http://schemas.microsoft.com/office/drawing/2014/main" id="{703DF8EC-903F-4FF4-B443-3B8B5DEF5F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600114">
            <a:off x="4532666" y="457418"/>
            <a:ext cx="694205" cy="713383"/>
          </a:xfrm>
          <a:custGeom>
            <a:avLst/>
            <a:gdLst>
              <a:gd name="T0" fmla="*/ 32 w 58"/>
              <a:gd name="T1" fmla="*/ 56 h 60"/>
              <a:gd name="T2" fmla="*/ 24 w 58"/>
              <a:gd name="T3" fmla="*/ 48 h 60"/>
              <a:gd name="T4" fmla="*/ 14 w 58"/>
              <a:gd name="T5" fmla="*/ 36 h 60"/>
              <a:gd name="T6" fmla="*/ 7 w 58"/>
              <a:gd name="T7" fmla="*/ 29 h 60"/>
              <a:gd name="T8" fmla="*/ 1 w 58"/>
              <a:gd name="T9" fmla="*/ 17 h 60"/>
              <a:gd name="T10" fmla="*/ 7 w 58"/>
              <a:gd name="T11" fmla="*/ 4 h 60"/>
              <a:gd name="T12" fmla="*/ 17 w 58"/>
              <a:gd name="T13" fmla="*/ 1 h 60"/>
              <a:gd name="T14" fmla="*/ 29 w 58"/>
              <a:gd name="T15" fmla="*/ 6 h 60"/>
              <a:gd name="T16" fmla="*/ 31 w 58"/>
              <a:gd name="T17" fmla="*/ 8 h 60"/>
              <a:gd name="T18" fmla="*/ 38 w 58"/>
              <a:gd name="T19" fmla="*/ 15 h 60"/>
              <a:gd name="T20" fmla="*/ 44 w 58"/>
              <a:gd name="T21" fmla="*/ 22 h 60"/>
              <a:gd name="T22" fmla="*/ 54 w 58"/>
              <a:gd name="T23" fmla="*/ 33 h 60"/>
              <a:gd name="T24" fmla="*/ 58 w 58"/>
              <a:gd name="T25" fmla="*/ 44 h 60"/>
              <a:gd name="T26" fmla="*/ 53 w 58"/>
              <a:gd name="T27" fmla="*/ 54 h 60"/>
              <a:gd name="T28" fmla="*/ 42 w 58"/>
              <a:gd name="T29" fmla="*/ 60 h 60"/>
              <a:gd name="T30" fmla="*/ 32 w 58"/>
              <a:gd name="T31" fmla="*/ 56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58" h="60">
                <a:moveTo>
                  <a:pt x="32" y="56"/>
                </a:moveTo>
                <a:cubicBezTo>
                  <a:pt x="30" y="54"/>
                  <a:pt x="31" y="55"/>
                  <a:pt x="24" y="48"/>
                </a:cubicBezTo>
                <a:cubicBezTo>
                  <a:pt x="17" y="40"/>
                  <a:pt x="14" y="36"/>
                  <a:pt x="14" y="36"/>
                </a:cubicBezTo>
                <a:cubicBezTo>
                  <a:pt x="8" y="30"/>
                  <a:pt x="14" y="37"/>
                  <a:pt x="7" y="29"/>
                </a:cubicBezTo>
                <a:cubicBezTo>
                  <a:pt x="3" y="24"/>
                  <a:pt x="1" y="20"/>
                  <a:pt x="1" y="17"/>
                </a:cubicBezTo>
                <a:cubicBezTo>
                  <a:pt x="0" y="13"/>
                  <a:pt x="3" y="9"/>
                  <a:pt x="7" y="4"/>
                </a:cubicBezTo>
                <a:cubicBezTo>
                  <a:pt x="10" y="2"/>
                  <a:pt x="13" y="0"/>
                  <a:pt x="17" y="1"/>
                </a:cubicBezTo>
                <a:cubicBezTo>
                  <a:pt x="21" y="1"/>
                  <a:pt x="25" y="3"/>
                  <a:pt x="29" y="6"/>
                </a:cubicBezTo>
                <a:cubicBezTo>
                  <a:pt x="31" y="8"/>
                  <a:pt x="31" y="8"/>
                  <a:pt x="31" y="8"/>
                </a:cubicBezTo>
                <a:cubicBezTo>
                  <a:pt x="33" y="11"/>
                  <a:pt x="37" y="15"/>
                  <a:pt x="38" y="15"/>
                </a:cubicBezTo>
                <a:cubicBezTo>
                  <a:pt x="42" y="20"/>
                  <a:pt x="40" y="18"/>
                  <a:pt x="44" y="22"/>
                </a:cubicBezTo>
                <a:cubicBezTo>
                  <a:pt x="51" y="29"/>
                  <a:pt x="50" y="29"/>
                  <a:pt x="54" y="33"/>
                </a:cubicBezTo>
                <a:cubicBezTo>
                  <a:pt x="57" y="37"/>
                  <a:pt x="58" y="40"/>
                  <a:pt x="58" y="44"/>
                </a:cubicBezTo>
                <a:cubicBezTo>
                  <a:pt x="58" y="47"/>
                  <a:pt x="56" y="50"/>
                  <a:pt x="53" y="54"/>
                </a:cubicBezTo>
                <a:cubicBezTo>
                  <a:pt x="49" y="58"/>
                  <a:pt x="45" y="60"/>
                  <a:pt x="42" y="60"/>
                </a:cubicBezTo>
                <a:cubicBezTo>
                  <a:pt x="39" y="60"/>
                  <a:pt x="36" y="59"/>
                  <a:pt x="32" y="5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accent3"/>
              </a:solidFill>
            </a:endParaRPr>
          </a:p>
        </p:txBody>
      </p:sp>
      <p:sp>
        <p:nvSpPr>
          <p:cNvPr id="17" name="Freeform 79">
            <a:extLst>
              <a:ext uri="{FF2B5EF4-FFF2-40B4-BE49-F238E27FC236}">
                <a16:creationId xmlns:a16="http://schemas.microsoft.com/office/drawing/2014/main" id="{00B4453B-3251-479A-995C-568CE62036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600114">
            <a:off x="5791465" y="208957"/>
            <a:ext cx="587404" cy="943792"/>
          </a:xfrm>
          <a:custGeom>
            <a:avLst/>
            <a:gdLst>
              <a:gd name="T0" fmla="*/ 15 w 49"/>
              <a:gd name="T1" fmla="*/ 65 h 79"/>
              <a:gd name="T2" fmla="*/ 12 w 49"/>
              <a:gd name="T3" fmla="*/ 54 h 79"/>
              <a:gd name="T4" fmla="*/ 8 w 49"/>
              <a:gd name="T5" fmla="*/ 33 h 79"/>
              <a:gd name="T6" fmla="*/ 38 w 49"/>
              <a:gd name="T7" fmla="*/ 24 h 79"/>
              <a:gd name="T8" fmla="*/ 45 w 49"/>
              <a:gd name="T9" fmla="*/ 70 h 79"/>
              <a:gd name="T10" fmla="*/ 15 w 49"/>
              <a:gd name="T11" fmla="*/ 65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9" h="79">
                <a:moveTo>
                  <a:pt x="15" y="65"/>
                </a:moveTo>
                <a:cubicBezTo>
                  <a:pt x="14" y="59"/>
                  <a:pt x="13" y="58"/>
                  <a:pt x="12" y="54"/>
                </a:cubicBezTo>
                <a:cubicBezTo>
                  <a:pt x="11" y="45"/>
                  <a:pt x="10" y="40"/>
                  <a:pt x="8" y="33"/>
                </a:cubicBezTo>
                <a:cubicBezTo>
                  <a:pt x="0" y="9"/>
                  <a:pt x="34" y="0"/>
                  <a:pt x="38" y="24"/>
                </a:cubicBezTo>
                <a:cubicBezTo>
                  <a:pt x="43" y="43"/>
                  <a:pt x="49" y="60"/>
                  <a:pt x="45" y="70"/>
                </a:cubicBezTo>
                <a:cubicBezTo>
                  <a:pt x="38" y="77"/>
                  <a:pt x="19" y="79"/>
                  <a:pt x="15" y="6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accent3"/>
              </a:solidFill>
            </a:endParaRPr>
          </a:p>
        </p:txBody>
      </p:sp>
      <p:sp>
        <p:nvSpPr>
          <p:cNvPr id="19" name="Freeform 85">
            <a:extLst>
              <a:ext uri="{FF2B5EF4-FFF2-40B4-BE49-F238E27FC236}">
                <a16:creationId xmlns:a16="http://schemas.microsoft.com/office/drawing/2014/main" id="{A4A5B20B-437F-4239-9753-30EB5AB90A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600114">
            <a:off x="7087193" y="460605"/>
            <a:ext cx="427203" cy="775416"/>
          </a:xfrm>
          <a:custGeom>
            <a:avLst/>
            <a:gdLst>
              <a:gd name="T0" fmla="*/ 36 w 36"/>
              <a:gd name="T1" fmla="*/ 15 h 65"/>
              <a:gd name="T2" fmla="*/ 34 w 36"/>
              <a:gd name="T3" fmla="*/ 5 h 65"/>
              <a:gd name="T4" fmla="*/ 28 w 36"/>
              <a:gd name="T5" fmla="*/ 1 h 65"/>
              <a:gd name="T6" fmla="*/ 23 w 36"/>
              <a:gd name="T7" fmla="*/ 0 h 65"/>
              <a:gd name="T8" fmla="*/ 13 w 36"/>
              <a:gd name="T9" fmla="*/ 1 h 65"/>
              <a:gd name="T10" fmla="*/ 7 w 36"/>
              <a:gd name="T11" fmla="*/ 9 h 65"/>
              <a:gd name="T12" fmla="*/ 4 w 36"/>
              <a:gd name="T13" fmla="*/ 19 h 65"/>
              <a:gd name="T14" fmla="*/ 0 w 36"/>
              <a:gd name="T15" fmla="*/ 44 h 65"/>
              <a:gd name="T16" fmla="*/ 1 w 36"/>
              <a:gd name="T17" fmla="*/ 58 h 65"/>
              <a:gd name="T18" fmla="*/ 8 w 36"/>
              <a:gd name="T19" fmla="*/ 64 h 65"/>
              <a:gd name="T20" fmla="*/ 16 w 36"/>
              <a:gd name="T21" fmla="*/ 65 h 65"/>
              <a:gd name="T22" fmla="*/ 25 w 36"/>
              <a:gd name="T23" fmla="*/ 63 h 65"/>
              <a:gd name="T24" fmla="*/ 31 w 36"/>
              <a:gd name="T25" fmla="*/ 55 h 65"/>
              <a:gd name="T26" fmla="*/ 34 w 36"/>
              <a:gd name="T27" fmla="*/ 40 h 65"/>
              <a:gd name="T28" fmla="*/ 36 w 36"/>
              <a:gd name="T29" fmla="*/ 15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6" h="65">
                <a:moveTo>
                  <a:pt x="36" y="15"/>
                </a:moveTo>
                <a:cubicBezTo>
                  <a:pt x="36" y="10"/>
                  <a:pt x="35" y="7"/>
                  <a:pt x="34" y="5"/>
                </a:cubicBezTo>
                <a:cubicBezTo>
                  <a:pt x="33" y="3"/>
                  <a:pt x="31" y="2"/>
                  <a:pt x="28" y="1"/>
                </a:cubicBezTo>
                <a:cubicBezTo>
                  <a:pt x="27" y="1"/>
                  <a:pt x="25" y="1"/>
                  <a:pt x="23" y="0"/>
                </a:cubicBezTo>
                <a:cubicBezTo>
                  <a:pt x="19" y="0"/>
                  <a:pt x="16" y="0"/>
                  <a:pt x="13" y="1"/>
                </a:cubicBezTo>
                <a:cubicBezTo>
                  <a:pt x="11" y="2"/>
                  <a:pt x="9" y="4"/>
                  <a:pt x="7" y="9"/>
                </a:cubicBezTo>
                <a:cubicBezTo>
                  <a:pt x="6" y="13"/>
                  <a:pt x="5" y="17"/>
                  <a:pt x="4" y="19"/>
                </a:cubicBezTo>
                <a:cubicBezTo>
                  <a:pt x="2" y="29"/>
                  <a:pt x="0" y="44"/>
                  <a:pt x="0" y="44"/>
                </a:cubicBezTo>
                <a:cubicBezTo>
                  <a:pt x="0" y="50"/>
                  <a:pt x="0" y="55"/>
                  <a:pt x="1" y="58"/>
                </a:cubicBezTo>
                <a:cubicBezTo>
                  <a:pt x="2" y="61"/>
                  <a:pt x="5" y="63"/>
                  <a:pt x="8" y="64"/>
                </a:cubicBezTo>
                <a:cubicBezTo>
                  <a:pt x="11" y="65"/>
                  <a:pt x="13" y="65"/>
                  <a:pt x="16" y="65"/>
                </a:cubicBezTo>
                <a:cubicBezTo>
                  <a:pt x="19" y="65"/>
                  <a:pt x="22" y="64"/>
                  <a:pt x="25" y="63"/>
                </a:cubicBezTo>
                <a:cubicBezTo>
                  <a:pt x="28" y="61"/>
                  <a:pt x="30" y="59"/>
                  <a:pt x="31" y="55"/>
                </a:cubicBezTo>
                <a:cubicBezTo>
                  <a:pt x="32" y="50"/>
                  <a:pt x="31" y="54"/>
                  <a:pt x="34" y="40"/>
                </a:cubicBezTo>
                <a:lnTo>
                  <a:pt x="36" y="1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accent3"/>
              </a:solidFill>
            </a:endParaRPr>
          </a:p>
        </p:txBody>
      </p:sp>
      <p:sp>
        <p:nvSpPr>
          <p:cNvPr id="21" name="Freeform 87">
            <a:extLst>
              <a:ext uri="{FF2B5EF4-FFF2-40B4-BE49-F238E27FC236}">
                <a16:creationId xmlns:a16="http://schemas.microsoft.com/office/drawing/2014/main" id="{14874823-A924-45C1-B19B-8468C071F7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4430858">
            <a:off x="4571743" y="5281959"/>
            <a:ext cx="626472" cy="670149"/>
          </a:xfrm>
          <a:custGeom>
            <a:avLst/>
            <a:gdLst>
              <a:gd name="T0" fmla="*/ 0 w 55"/>
              <a:gd name="T1" fmla="*/ 17 h 59"/>
              <a:gd name="T2" fmla="*/ 1 w 55"/>
              <a:gd name="T3" fmla="*/ 11 h 59"/>
              <a:gd name="T4" fmla="*/ 4 w 55"/>
              <a:gd name="T5" fmla="*/ 6 h 59"/>
              <a:gd name="T6" fmla="*/ 7 w 55"/>
              <a:gd name="T7" fmla="*/ 4 h 59"/>
              <a:gd name="T8" fmla="*/ 14 w 55"/>
              <a:gd name="T9" fmla="*/ 0 h 59"/>
              <a:gd name="T10" fmla="*/ 23 w 55"/>
              <a:gd name="T11" fmla="*/ 3 h 59"/>
              <a:gd name="T12" fmla="*/ 31 w 55"/>
              <a:gd name="T13" fmla="*/ 11 h 59"/>
              <a:gd name="T14" fmla="*/ 38 w 55"/>
              <a:gd name="T15" fmla="*/ 20 h 59"/>
              <a:gd name="T16" fmla="*/ 48 w 55"/>
              <a:gd name="T17" fmla="*/ 31 h 59"/>
              <a:gd name="T18" fmla="*/ 55 w 55"/>
              <a:gd name="T19" fmla="*/ 43 h 59"/>
              <a:gd name="T20" fmla="*/ 49 w 55"/>
              <a:gd name="T21" fmla="*/ 55 h 59"/>
              <a:gd name="T22" fmla="*/ 38 w 55"/>
              <a:gd name="T23" fmla="*/ 59 h 59"/>
              <a:gd name="T24" fmla="*/ 33 w 55"/>
              <a:gd name="T25" fmla="*/ 58 h 59"/>
              <a:gd name="T26" fmla="*/ 26 w 55"/>
              <a:gd name="T27" fmla="*/ 53 h 59"/>
              <a:gd name="T28" fmla="*/ 5 w 55"/>
              <a:gd name="T29" fmla="*/ 27 h 59"/>
              <a:gd name="T30" fmla="*/ 0 w 55"/>
              <a:gd name="T31" fmla="*/ 17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55" h="59">
                <a:moveTo>
                  <a:pt x="0" y="17"/>
                </a:moveTo>
                <a:cubicBezTo>
                  <a:pt x="0" y="14"/>
                  <a:pt x="0" y="12"/>
                  <a:pt x="1" y="11"/>
                </a:cubicBezTo>
                <a:cubicBezTo>
                  <a:pt x="2" y="9"/>
                  <a:pt x="3" y="8"/>
                  <a:pt x="4" y="6"/>
                </a:cubicBezTo>
                <a:cubicBezTo>
                  <a:pt x="6" y="5"/>
                  <a:pt x="7" y="4"/>
                  <a:pt x="7" y="4"/>
                </a:cubicBezTo>
                <a:cubicBezTo>
                  <a:pt x="9" y="2"/>
                  <a:pt x="12" y="1"/>
                  <a:pt x="14" y="0"/>
                </a:cubicBezTo>
                <a:cubicBezTo>
                  <a:pt x="17" y="0"/>
                  <a:pt x="20" y="1"/>
                  <a:pt x="23" y="3"/>
                </a:cubicBezTo>
                <a:cubicBezTo>
                  <a:pt x="26" y="4"/>
                  <a:pt x="29" y="7"/>
                  <a:pt x="31" y="11"/>
                </a:cubicBezTo>
                <a:cubicBezTo>
                  <a:pt x="38" y="20"/>
                  <a:pt x="38" y="20"/>
                  <a:pt x="38" y="20"/>
                </a:cubicBezTo>
                <a:cubicBezTo>
                  <a:pt x="48" y="31"/>
                  <a:pt x="48" y="31"/>
                  <a:pt x="48" y="31"/>
                </a:cubicBezTo>
                <a:cubicBezTo>
                  <a:pt x="52" y="36"/>
                  <a:pt x="54" y="40"/>
                  <a:pt x="55" y="43"/>
                </a:cubicBezTo>
                <a:cubicBezTo>
                  <a:pt x="55" y="47"/>
                  <a:pt x="54" y="52"/>
                  <a:pt x="49" y="55"/>
                </a:cubicBezTo>
                <a:cubicBezTo>
                  <a:pt x="45" y="58"/>
                  <a:pt x="41" y="59"/>
                  <a:pt x="38" y="59"/>
                </a:cubicBezTo>
                <a:cubicBezTo>
                  <a:pt x="37" y="59"/>
                  <a:pt x="35" y="59"/>
                  <a:pt x="33" y="58"/>
                </a:cubicBezTo>
                <a:cubicBezTo>
                  <a:pt x="31" y="57"/>
                  <a:pt x="29" y="55"/>
                  <a:pt x="26" y="53"/>
                </a:cubicBezTo>
                <a:cubicBezTo>
                  <a:pt x="23" y="50"/>
                  <a:pt x="5" y="27"/>
                  <a:pt x="5" y="27"/>
                </a:cubicBezTo>
                <a:cubicBezTo>
                  <a:pt x="2" y="23"/>
                  <a:pt x="0" y="19"/>
                  <a:pt x="0" y="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accent3"/>
              </a:solidFill>
            </a:endParaRPr>
          </a:p>
        </p:txBody>
      </p:sp>
      <p:sp>
        <p:nvSpPr>
          <p:cNvPr id="23" name="Freeform 80">
            <a:extLst>
              <a:ext uri="{FF2B5EF4-FFF2-40B4-BE49-F238E27FC236}">
                <a16:creationId xmlns:a16="http://schemas.microsoft.com/office/drawing/2014/main" id="{A9402C84-62F4-4868-AF08-B13A6194AC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5690691" y="5562952"/>
            <a:ext cx="749228" cy="383544"/>
          </a:xfrm>
          <a:custGeom>
            <a:avLst/>
            <a:gdLst>
              <a:gd name="T0" fmla="*/ 53 w 66"/>
              <a:gd name="T1" fmla="*/ 33 h 34"/>
              <a:gd name="T2" fmla="*/ 39 w 66"/>
              <a:gd name="T3" fmla="*/ 33 h 34"/>
              <a:gd name="T4" fmla="*/ 21 w 66"/>
              <a:gd name="T5" fmla="*/ 33 h 34"/>
              <a:gd name="T6" fmla="*/ 12 w 66"/>
              <a:gd name="T7" fmla="*/ 32 h 34"/>
              <a:gd name="T8" fmla="*/ 3 w 66"/>
              <a:gd name="T9" fmla="*/ 28 h 34"/>
              <a:gd name="T10" fmla="*/ 0 w 66"/>
              <a:gd name="T11" fmla="*/ 21 h 34"/>
              <a:gd name="T12" fmla="*/ 0 w 66"/>
              <a:gd name="T13" fmla="*/ 16 h 34"/>
              <a:gd name="T14" fmla="*/ 3 w 66"/>
              <a:gd name="T15" fmla="*/ 7 h 34"/>
              <a:gd name="T16" fmla="*/ 11 w 66"/>
              <a:gd name="T17" fmla="*/ 3 h 34"/>
              <a:gd name="T18" fmla="*/ 23 w 66"/>
              <a:gd name="T19" fmla="*/ 2 h 34"/>
              <a:gd name="T20" fmla="*/ 43 w 66"/>
              <a:gd name="T21" fmla="*/ 0 h 34"/>
              <a:gd name="T22" fmla="*/ 48 w 66"/>
              <a:gd name="T23" fmla="*/ 0 h 34"/>
              <a:gd name="T24" fmla="*/ 62 w 66"/>
              <a:gd name="T25" fmla="*/ 4 h 34"/>
              <a:gd name="T26" fmla="*/ 66 w 66"/>
              <a:gd name="T27" fmla="*/ 13 h 34"/>
              <a:gd name="T28" fmla="*/ 66 w 66"/>
              <a:gd name="T29" fmla="*/ 20 h 34"/>
              <a:gd name="T30" fmla="*/ 62 w 66"/>
              <a:gd name="T31" fmla="*/ 29 h 34"/>
              <a:gd name="T32" fmla="*/ 53 w 66"/>
              <a:gd name="T33" fmla="*/ 33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6" h="34">
                <a:moveTo>
                  <a:pt x="53" y="33"/>
                </a:moveTo>
                <a:cubicBezTo>
                  <a:pt x="47" y="33"/>
                  <a:pt x="53" y="34"/>
                  <a:pt x="39" y="33"/>
                </a:cubicBezTo>
                <a:cubicBezTo>
                  <a:pt x="24" y="33"/>
                  <a:pt x="21" y="33"/>
                  <a:pt x="21" y="33"/>
                </a:cubicBezTo>
                <a:cubicBezTo>
                  <a:pt x="12" y="32"/>
                  <a:pt x="12" y="32"/>
                  <a:pt x="12" y="32"/>
                </a:cubicBezTo>
                <a:cubicBezTo>
                  <a:pt x="7" y="31"/>
                  <a:pt x="4" y="30"/>
                  <a:pt x="3" y="28"/>
                </a:cubicBezTo>
                <a:cubicBezTo>
                  <a:pt x="1" y="26"/>
                  <a:pt x="0" y="24"/>
                  <a:pt x="0" y="21"/>
                </a:cubicBezTo>
                <a:cubicBezTo>
                  <a:pt x="0" y="21"/>
                  <a:pt x="0" y="19"/>
                  <a:pt x="0" y="16"/>
                </a:cubicBezTo>
                <a:cubicBezTo>
                  <a:pt x="0" y="13"/>
                  <a:pt x="1" y="10"/>
                  <a:pt x="3" y="7"/>
                </a:cubicBezTo>
                <a:cubicBezTo>
                  <a:pt x="4" y="5"/>
                  <a:pt x="7" y="3"/>
                  <a:pt x="11" y="3"/>
                </a:cubicBezTo>
                <a:cubicBezTo>
                  <a:pt x="16" y="2"/>
                  <a:pt x="20" y="2"/>
                  <a:pt x="23" y="2"/>
                </a:cubicBezTo>
                <a:cubicBezTo>
                  <a:pt x="32" y="1"/>
                  <a:pt x="37" y="0"/>
                  <a:pt x="43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54" y="1"/>
                  <a:pt x="59" y="3"/>
                  <a:pt x="62" y="4"/>
                </a:cubicBezTo>
                <a:cubicBezTo>
                  <a:pt x="65" y="6"/>
                  <a:pt x="66" y="9"/>
                  <a:pt x="66" y="13"/>
                </a:cubicBezTo>
                <a:cubicBezTo>
                  <a:pt x="66" y="15"/>
                  <a:pt x="66" y="17"/>
                  <a:pt x="66" y="20"/>
                </a:cubicBezTo>
                <a:cubicBezTo>
                  <a:pt x="65" y="23"/>
                  <a:pt x="64" y="26"/>
                  <a:pt x="62" y="29"/>
                </a:cubicBezTo>
                <a:cubicBezTo>
                  <a:pt x="60" y="31"/>
                  <a:pt x="57" y="32"/>
                  <a:pt x="53" y="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accent3"/>
              </a:solidFill>
            </a:endParaRPr>
          </a:p>
        </p:txBody>
      </p:sp>
      <p:sp>
        <p:nvSpPr>
          <p:cNvPr id="25" name="Freeform 84">
            <a:extLst>
              <a:ext uri="{FF2B5EF4-FFF2-40B4-BE49-F238E27FC236}">
                <a16:creationId xmlns:a16="http://schemas.microsoft.com/office/drawing/2014/main" id="{801ACD2F-9E03-4258-BB7D-5006BA0BD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6274527">
            <a:off x="6910134" y="5273050"/>
            <a:ext cx="647637" cy="678578"/>
          </a:xfrm>
          <a:custGeom>
            <a:avLst/>
            <a:gdLst>
              <a:gd name="T0" fmla="*/ 4 w 57"/>
              <a:gd name="T1" fmla="*/ 34 h 60"/>
              <a:gd name="T2" fmla="*/ 17 w 57"/>
              <a:gd name="T3" fmla="*/ 18 h 60"/>
              <a:gd name="T4" fmla="*/ 26 w 57"/>
              <a:gd name="T5" fmla="*/ 8 h 60"/>
              <a:gd name="T6" fmla="*/ 29 w 57"/>
              <a:gd name="T7" fmla="*/ 5 h 60"/>
              <a:gd name="T8" fmla="*/ 41 w 57"/>
              <a:gd name="T9" fmla="*/ 0 h 60"/>
              <a:gd name="T10" fmla="*/ 51 w 57"/>
              <a:gd name="T11" fmla="*/ 6 h 60"/>
              <a:gd name="T12" fmla="*/ 56 w 57"/>
              <a:gd name="T13" fmla="*/ 16 h 60"/>
              <a:gd name="T14" fmla="*/ 51 w 57"/>
              <a:gd name="T15" fmla="*/ 28 h 60"/>
              <a:gd name="T16" fmla="*/ 29 w 57"/>
              <a:gd name="T17" fmla="*/ 53 h 60"/>
              <a:gd name="T18" fmla="*/ 17 w 57"/>
              <a:gd name="T19" fmla="*/ 59 h 60"/>
              <a:gd name="T20" fmla="*/ 5 w 57"/>
              <a:gd name="T21" fmla="*/ 54 h 60"/>
              <a:gd name="T22" fmla="*/ 0 w 57"/>
              <a:gd name="T23" fmla="*/ 45 h 60"/>
              <a:gd name="T24" fmla="*/ 4 w 57"/>
              <a:gd name="T25" fmla="*/ 34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7" h="60">
                <a:moveTo>
                  <a:pt x="4" y="34"/>
                </a:moveTo>
                <a:cubicBezTo>
                  <a:pt x="5" y="33"/>
                  <a:pt x="17" y="18"/>
                  <a:pt x="17" y="18"/>
                </a:cubicBezTo>
                <a:cubicBezTo>
                  <a:pt x="21" y="14"/>
                  <a:pt x="24" y="10"/>
                  <a:pt x="26" y="8"/>
                </a:cubicBezTo>
                <a:cubicBezTo>
                  <a:pt x="29" y="5"/>
                  <a:pt x="29" y="5"/>
                  <a:pt x="29" y="5"/>
                </a:cubicBezTo>
                <a:cubicBezTo>
                  <a:pt x="34" y="2"/>
                  <a:pt x="38" y="0"/>
                  <a:pt x="41" y="0"/>
                </a:cubicBezTo>
                <a:cubicBezTo>
                  <a:pt x="44" y="1"/>
                  <a:pt x="47" y="2"/>
                  <a:pt x="51" y="6"/>
                </a:cubicBezTo>
                <a:cubicBezTo>
                  <a:pt x="55" y="10"/>
                  <a:pt x="57" y="13"/>
                  <a:pt x="56" y="16"/>
                </a:cubicBezTo>
                <a:cubicBezTo>
                  <a:pt x="56" y="19"/>
                  <a:pt x="54" y="23"/>
                  <a:pt x="51" y="28"/>
                </a:cubicBezTo>
                <a:cubicBezTo>
                  <a:pt x="51" y="28"/>
                  <a:pt x="33" y="48"/>
                  <a:pt x="29" y="53"/>
                </a:cubicBezTo>
                <a:cubicBezTo>
                  <a:pt x="25" y="57"/>
                  <a:pt x="21" y="59"/>
                  <a:pt x="17" y="59"/>
                </a:cubicBezTo>
                <a:cubicBezTo>
                  <a:pt x="13" y="60"/>
                  <a:pt x="9" y="58"/>
                  <a:pt x="5" y="54"/>
                </a:cubicBezTo>
                <a:cubicBezTo>
                  <a:pt x="2" y="51"/>
                  <a:pt x="0" y="48"/>
                  <a:pt x="0" y="45"/>
                </a:cubicBezTo>
                <a:cubicBezTo>
                  <a:pt x="0" y="42"/>
                  <a:pt x="2" y="38"/>
                  <a:pt x="4" y="3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344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9646535-AEF6-4883-A4F9-EEC1F8B43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7EFF05-A8DA-4B3E-9C21-7A04283D48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3E9F3C4-0623-4F2B-A4FE-187D7B73CD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D24FF2-0EF7-4840-85F9-E82A0C371B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D47CF7-B190-4DCB-9E39-00479EDACF15}"/>
              </a:ext>
            </a:extLst>
          </p:cNvPr>
          <p:cNvSpPr txBox="1"/>
          <p:nvPr/>
        </p:nvSpPr>
        <p:spPr>
          <a:xfrm>
            <a:off x="731838" y="1871930"/>
            <a:ext cx="10239494" cy="3249354"/>
          </a:xfrm>
          <a:prstGeom prst="rect">
            <a:avLst/>
          </a:prstGeom>
        </p:spPr>
        <p:txBody>
          <a:bodyPr rot="0" spcFirstLastPara="0" vertOverflow="overflow" horzOverflow="overflow" vert="horz" wrap="square" lIns="0" tIns="0" rIns="0" bIns="0" numCol="1" spcCol="0" rtlCol="0" fromWordArt="0" anchor="b" anchorCtr="0" forceAA="0" compatLnSpc="1">
            <a:prstTxWarp prst="textNoShape">
              <a:avLst/>
            </a:prstTxWarp>
            <a:normAutofit fontScale="70000" lnSpcReduction="20000"/>
          </a:bodyPr>
          <a:lstStyle/>
          <a:p>
            <a:r>
              <a:rPr lang="ru-RU" sz="5600" spc="-100" dirty="0">
                <a:ea typeface="+mn-lt"/>
                <a:cs typeface="+mn-lt"/>
              </a:rPr>
              <a:t> Каждому человеку интересно узнать больше о своих предках и о том, кем они были. Сведения о прошлых поколениях играют важную роль в жизни людей. Рассказы о родственниках формируют и укрепляют связи внутри семьи, объединяют, создают историю.</a:t>
            </a:r>
            <a:endParaRPr lang="en-US" sz="5600" spc="-100" dirty="0">
              <a:ea typeface="+mn-lt"/>
              <a:cs typeface="+mn-lt"/>
            </a:endParaRPr>
          </a:p>
          <a:p>
            <a:pPr algn="ctr">
              <a:spcBef>
                <a:spcPct val="0"/>
              </a:spcBef>
              <a:spcAft>
                <a:spcPts val="600"/>
              </a:spcAft>
            </a:pPr>
            <a:endParaRPr lang="en-US" sz="5600" spc="-100" dirty="0">
              <a:latin typeface="+mj-lt"/>
              <a:ea typeface="+mj-ea"/>
              <a:cs typeface="+mj-cs"/>
            </a:endParaRPr>
          </a:p>
        </p:txBody>
      </p:sp>
      <p:sp>
        <p:nvSpPr>
          <p:cNvPr id="15" name="Freeform 78">
            <a:extLst>
              <a:ext uri="{FF2B5EF4-FFF2-40B4-BE49-F238E27FC236}">
                <a16:creationId xmlns:a16="http://schemas.microsoft.com/office/drawing/2014/main" id="{703DF8EC-903F-4FF4-B443-3B8B5DEF5F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600114">
            <a:off x="4532666" y="457418"/>
            <a:ext cx="694205" cy="713383"/>
          </a:xfrm>
          <a:custGeom>
            <a:avLst/>
            <a:gdLst>
              <a:gd name="T0" fmla="*/ 32 w 58"/>
              <a:gd name="T1" fmla="*/ 56 h 60"/>
              <a:gd name="T2" fmla="*/ 24 w 58"/>
              <a:gd name="T3" fmla="*/ 48 h 60"/>
              <a:gd name="T4" fmla="*/ 14 w 58"/>
              <a:gd name="T5" fmla="*/ 36 h 60"/>
              <a:gd name="T6" fmla="*/ 7 w 58"/>
              <a:gd name="T7" fmla="*/ 29 h 60"/>
              <a:gd name="T8" fmla="*/ 1 w 58"/>
              <a:gd name="T9" fmla="*/ 17 h 60"/>
              <a:gd name="T10" fmla="*/ 7 w 58"/>
              <a:gd name="T11" fmla="*/ 4 h 60"/>
              <a:gd name="T12" fmla="*/ 17 w 58"/>
              <a:gd name="T13" fmla="*/ 1 h 60"/>
              <a:gd name="T14" fmla="*/ 29 w 58"/>
              <a:gd name="T15" fmla="*/ 6 h 60"/>
              <a:gd name="T16" fmla="*/ 31 w 58"/>
              <a:gd name="T17" fmla="*/ 8 h 60"/>
              <a:gd name="T18" fmla="*/ 38 w 58"/>
              <a:gd name="T19" fmla="*/ 15 h 60"/>
              <a:gd name="T20" fmla="*/ 44 w 58"/>
              <a:gd name="T21" fmla="*/ 22 h 60"/>
              <a:gd name="T22" fmla="*/ 54 w 58"/>
              <a:gd name="T23" fmla="*/ 33 h 60"/>
              <a:gd name="T24" fmla="*/ 58 w 58"/>
              <a:gd name="T25" fmla="*/ 44 h 60"/>
              <a:gd name="T26" fmla="*/ 53 w 58"/>
              <a:gd name="T27" fmla="*/ 54 h 60"/>
              <a:gd name="T28" fmla="*/ 42 w 58"/>
              <a:gd name="T29" fmla="*/ 60 h 60"/>
              <a:gd name="T30" fmla="*/ 32 w 58"/>
              <a:gd name="T31" fmla="*/ 56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58" h="60">
                <a:moveTo>
                  <a:pt x="32" y="56"/>
                </a:moveTo>
                <a:cubicBezTo>
                  <a:pt x="30" y="54"/>
                  <a:pt x="31" y="55"/>
                  <a:pt x="24" y="48"/>
                </a:cubicBezTo>
                <a:cubicBezTo>
                  <a:pt x="17" y="40"/>
                  <a:pt x="14" y="36"/>
                  <a:pt x="14" y="36"/>
                </a:cubicBezTo>
                <a:cubicBezTo>
                  <a:pt x="8" y="30"/>
                  <a:pt x="14" y="37"/>
                  <a:pt x="7" y="29"/>
                </a:cubicBezTo>
                <a:cubicBezTo>
                  <a:pt x="3" y="24"/>
                  <a:pt x="1" y="20"/>
                  <a:pt x="1" y="17"/>
                </a:cubicBezTo>
                <a:cubicBezTo>
                  <a:pt x="0" y="13"/>
                  <a:pt x="3" y="9"/>
                  <a:pt x="7" y="4"/>
                </a:cubicBezTo>
                <a:cubicBezTo>
                  <a:pt x="10" y="2"/>
                  <a:pt x="13" y="0"/>
                  <a:pt x="17" y="1"/>
                </a:cubicBezTo>
                <a:cubicBezTo>
                  <a:pt x="21" y="1"/>
                  <a:pt x="25" y="3"/>
                  <a:pt x="29" y="6"/>
                </a:cubicBezTo>
                <a:cubicBezTo>
                  <a:pt x="31" y="8"/>
                  <a:pt x="31" y="8"/>
                  <a:pt x="31" y="8"/>
                </a:cubicBezTo>
                <a:cubicBezTo>
                  <a:pt x="33" y="11"/>
                  <a:pt x="37" y="15"/>
                  <a:pt x="38" y="15"/>
                </a:cubicBezTo>
                <a:cubicBezTo>
                  <a:pt x="42" y="20"/>
                  <a:pt x="40" y="18"/>
                  <a:pt x="44" y="22"/>
                </a:cubicBezTo>
                <a:cubicBezTo>
                  <a:pt x="51" y="29"/>
                  <a:pt x="50" y="29"/>
                  <a:pt x="54" y="33"/>
                </a:cubicBezTo>
                <a:cubicBezTo>
                  <a:pt x="57" y="37"/>
                  <a:pt x="58" y="40"/>
                  <a:pt x="58" y="44"/>
                </a:cubicBezTo>
                <a:cubicBezTo>
                  <a:pt x="58" y="47"/>
                  <a:pt x="56" y="50"/>
                  <a:pt x="53" y="54"/>
                </a:cubicBezTo>
                <a:cubicBezTo>
                  <a:pt x="49" y="58"/>
                  <a:pt x="45" y="60"/>
                  <a:pt x="42" y="60"/>
                </a:cubicBezTo>
                <a:cubicBezTo>
                  <a:pt x="39" y="60"/>
                  <a:pt x="36" y="59"/>
                  <a:pt x="32" y="5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accent3"/>
              </a:solidFill>
            </a:endParaRPr>
          </a:p>
        </p:txBody>
      </p:sp>
      <p:sp>
        <p:nvSpPr>
          <p:cNvPr id="17" name="Freeform 79">
            <a:extLst>
              <a:ext uri="{FF2B5EF4-FFF2-40B4-BE49-F238E27FC236}">
                <a16:creationId xmlns:a16="http://schemas.microsoft.com/office/drawing/2014/main" id="{00B4453B-3251-479A-995C-568CE62036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600114">
            <a:off x="5791465" y="208957"/>
            <a:ext cx="587404" cy="943792"/>
          </a:xfrm>
          <a:custGeom>
            <a:avLst/>
            <a:gdLst>
              <a:gd name="T0" fmla="*/ 15 w 49"/>
              <a:gd name="T1" fmla="*/ 65 h 79"/>
              <a:gd name="T2" fmla="*/ 12 w 49"/>
              <a:gd name="T3" fmla="*/ 54 h 79"/>
              <a:gd name="T4" fmla="*/ 8 w 49"/>
              <a:gd name="T5" fmla="*/ 33 h 79"/>
              <a:gd name="T6" fmla="*/ 38 w 49"/>
              <a:gd name="T7" fmla="*/ 24 h 79"/>
              <a:gd name="T8" fmla="*/ 45 w 49"/>
              <a:gd name="T9" fmla="*/ 70 h 79"/>
              <a:gd name="T10" fmla="*/ 15 w 49"/>
              <a:gd name="T11" fmla="*/ 65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9" h="79">
                <a:moveTo>
                  <a:pt x="15" y="65"/>
                </a:moveTo>
                <a:cubicBezTo>
                  <a:pt x="14" y="59"/>
                  <a:pt x="13" y="58"/>
                  <a:pt x="12" y="54"/>
                </a:cubicBezTo>
                <a:cubicBezTo>
                  <a:pt x="11" y="45"/>
                  <a:pt x="10" y="40"/>
                  <a:pt x="8" y="33"/>
                </a:cubicBezTo>
                <a:cubicBezTo>
                  <a:pt x="0" y="9"/>
                  <a:pt x="34" y="0"/>
                  <a:pt x="38" y="24"/>
                </a:cubicBezTo>
                <a:cubicBezTo>
                  <a:pt x="43" y="43"/>
                  <a:pt x="49" y="60"/>
                  <a:pt x="45" y="70"/>
                </a:cubicBezTo>
                <a:cubicBezTo>
                  <a:pt x="38" y="77"/>
                  <a:pt x="19" y="79"/>
                  <a:pt x="15" y="6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accent3"/>
              </a:solidFill>
            </a:endParaRPr>
          </a:p>
        </p:txBody>
      </p:sp>
      <p:sp>
        <p:nvSpPr>
          <p:cNvPr id="19" name="Freeform 85">
            <a:extLst>
              <a:ext uri="{FF2B5EF4-FFF2-40B4-BE49-F238E27FC236}">
                <a16:creationId xmlns:a16="http://schemas.microsoft.com/office/drawing/2014/main" id="{A4A5B20B-437F-4239-9753-30EB5AB90A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600114">
            <a:off x="7087193" y="460605"/>
            <a:ext cx="427203" cy="775416"/>
          </a:xfrm>
          <a:custGeom>
            <a:avLst/>
            <a:gdLst>
              <a:gd name="T0" fmla="*/ 36 w 36"/>
              <a:gd name="T1" fmla="*/ 15 h 65"/>
              <a:gd name="T2" fmla="*/ 34 w 36"/>
              <a:gd name="T3" fmla="*/ 5 h 65"/>
              <a:gd name="T4" fmla="*/ 28 w 36"/>
              <a:gd name="T5" fmla="*/ 1 h 65"/>
              <a:gd name="T6" fmla="*/ 23 w 36"/>
              <a:gd name="T7" fmla="*/ 0 h 65"/>
              <a:gd name="T8" fmla="*/ 13 w 36"/>
              <a:gd name="T9" fmla="*/ 1 h 65"/>
              <a:gd name="T10" fmla="*/ 7 w 36"/>
              <a:gd name="T11" fmla="*/ 9 h 65"/>
              <a:gd name="T12" fmla="*/ 4 w 36"/>
              <a:gd name="T13" fmla="*/ 19 h 65"/>
              <a:gd name="T14" fmla="*/ 0 w 36"/>
              <a:gd name="T15" fmla="*/ 44 h 65"/>
              <a:gd name="T16" fmla="*/ 1 w 36"/>
              <a:gd name="T17" fmla="*/ 58 h 65"/>
              <a:gd name="T18" fmla="*/ 8 w 36"/>
              <a:gd name="T19" fmla="*/ 64 h 65"/>
              <a:gd name="T20" fmla="*/ 16 w 36"/>
              <a:gd name="T21" fmla="*/ 65 h 65"/>
              <a:gd name="T22" fmla="*/ 25 w 36"/>
              <a:gd name="T23" fmla="*/ 63 h 65"/>
              <a:gd name="T24" fmla="*/ 31 w 36"/>
              <a:gd name="T25" fmla="*/ 55 h 65"/>
              <a:gd name="T26" fmla="*/ 34 w 36"/>
              <a:gd name="T27" fmla="*/ 40 h 65"/>
              <a:gd name="T28" fmla="*/ 36 w 36"/>
              <a:gd name="T29" fmla="*/ 15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6" h="65">
                <a:moveTo>
                  <a:pt x="36" y="15"/>
                </a:moveTo>
                <a:cubicBezTo>
                  <a:pt x="36" y="10"/>
                  <a:pt x="35" y="7"/>
                  <a:pt x="34" y="5"/>
                </a:cubicBezTo>
                <a:cubicBezTo>
                  <a:pt x="33" y="3"/>
                  <a:pt x="31" y="2"/>
                  <a:pt x="28" y="1"/>
                </a:cubicBezTo>
                <a:cubicBezTo>
                  <a:pt x="27" y="1"/>
                  <a:pt x="25" y="1"/>
                  <a:pt x="23" y="0"/>
                </a:cubicBezTo>
                <a:cubicBezTo>
                  <a:pt x="19" y="0"/>
                  <a:pt x="16" y="0"/>
                  <a:pt x="13" y="1"/>
                </a:cubicBezTo>
                <a:cubicBezTo>
                  <a:pt x="11" y="2"/>
                  <a:pt x="9" y="4"/>
                  <a:pt x="7" y="9"/>
                </a:cubicBezTo>
                <a:cubicBezTo>
                  <a:pt x="6" y="13"/>
                  <a:pt x="5" y="17"/>
                  <a:pt x="4" y="19"/>
                </a:cubicBezTo>
                <a:cubicBezTo>
                  <a:pt x="2" y="29"/>
                  <a:pt x="0" y="44"/>
                  <a:pt x="0" y="44"/>
                </a:cubicBezTo>
                <a:cubicBezTo>
                  <a:pt x="0" y="50"/>
                  <a:pt x="0" y="55"/>
                  <a:pt x="1" y="58"/>
                </a:cubicBezTo>
                <a:cubicBezTo>
                  <a:pt x="2" y="61"/>
                  <a:pt x="5" y="63"/>
                  <a:pt x="8" y="64"/>
                </a:cubicBezTo>
                <a:cubicBezTo>
                  <a:pt x="11" y="65"/>
                  <a:pt x="13" y="65"/>
                  <a:pt x="16" y="65"/>
                </a:cubicBezTo>
                <a:cubicBezTo>
                  <a:pt x="19" y="65"/>
                  <a:pt x="22" y="64"/>
                  <a:pt x="25" y="63"/>
                </a:cubicBezTo>
                <a:cubicBezTo>
                  <a:pt x="28" y="61"/>
                  <a:pt x="30" y="59"/>
                  <a:pt x="31" y="55"/>
                </a:cubicBezTo>
                <a:cubicBezTo>
                  <a:pt x="32" y="50"/>
                  <a:pt x="31" y="54"/>
                  <a:pt x="34" y="40"/>
                </a:cubicBezTo>
                <a:lnTo>
                  <a:pt x="36" y="1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accent3"/>
              </a:solidFill>
            </a:endParaRPr>
          </a:p>
        </p:txBody>
      </p:sp>
      <p:sp>
        <p:nvSpPr>
          <p:cNvPr id="21" name="Freeform 87">
            <a:extLst>
              <a:ext uri="{FF2B5EF4-FFF2-40B4-BE49-F238E27FC236}">
                <a16:creationId xmlns:a16="http://schemas.microsoft.com/office/drawing/2014/main" id="{14874823-A924-45C1-B19B-8468C071F7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4430858">
            <a:off x="4571743" y="5281959"/>
            <a:ext cx="626472" cy="670149"/>
          </a:xfrm>
          <a:custGeom>
            <a:avLst/>
            <a:gdLst>
              <a:gd name="T0" fmla="*/ 0 w 55"/>
              <a:gd name="T1" fmla="*/ 17 h 59"/>
              <a:gd name="T2" fmla="*/ 1 w 55"/>
              <a:gd name="T3" fmla="*/ 11 h 59"/>
              <a:gd name="T4" fmla="*/ 4 w 55"/>
              <a:gd name="T5" fmla="*/ 6 h 59"/>
              <a:gd name="T6" fmla="*/ 7 w 55"/>
              <a:gd name="T7" fmla="*/ 4 h 59"/>
              <a:gd name="T8" fmla="*/ 14 w 55"/>
              <a:gd name="T9" fmla="*/ 0 h 59"/>
              <a:gd name="T10" fmla="*/ 23 w 55"/>
              <a:gd name="T11" fmla="*/ 3 h 59"/>
              <a:gd name="T12" fmla="*/ 31 w 55"/>
              <a:gd name="T13" fmla="*/ 11 h 59"/>
              <a:gd name="T14" fmla="*/ 38 w 55"/>
              <a:gd name="T15" fmla="*/ 20 h 59"/>
              <a:gd name="T16" fmla="*/ 48 w 55"/>
              <a:gd name="T17" fmla="*/ 31 h 59"/>
              <a:gd name="T18" fmla="*/ 55 w 55"/>
              <a:gd name="T19" fmla="*/ 43 h 59"/>
              <a:gd name="T20" fmla="*/ 49 w 55"/>
              <a:gd name="T21" fmla="*/ 55 h 59"/>
              <a:gd name="T22" fmla="*/ 38 w 55"/>
              <a:gd name="T23" fmla="*/ 59 h 59"/>
              <a:gd name="T24" fmla="*/ 33 w 55"/>
              <a:gd name="T25" fmla="*/ 58 h 59"/>
              <a:gd name="T26" fmla="*/ 26 w 55"/>
              <a:gd name="T27" fmla="*/ 53 h 59"/>
              <a:gd name="T28" fmla="*/ 5 w 55"/>
              <a:gd name="T29" fmla="*/ 27 h 59"/>
              <a:gd name="T30" fmla="*/ 0 w 55"/>
              <a:gd name="T31" fmla="*/ 17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55" h="59">
                <a:moveTo>
                  <a:pt x="0" y="17"/>
                </a:moveTo>
                <a:cubicBezTo>
                  <a:pt x="0" y="14"/>
                  <a:pt x="0" y="12"/>
                  <a:pt x="1" y="11"/>
                </a:cubicBezTo>
                <a:cubicBezTo>
                  <a:pt x="2" y="9"/>
                  <a:pt x="3" y="8"/>
                  <a:pt x="4" y="6"/>
                </a:cubicBezTo>
                <a:cubicBezTo>
                  <a:pt x="6" y="5"/>
                  <a:pt x="7" y="4"/>
                  <a:pt x="7" y="4"/>
                </a:cubicBezTo>
                <a:cubicBezTo>
                  <a:pt x="9" y="2"/>
                  <a:pt x="12" y="1"/>
                  <a:pt x="14" y="0"/>
                </a:cubicBezTo>
                <a:cubicBezTo>
                  <a:pt x="17" y="0"/>
                  <a:pt x="20" y="1"/>
                  <a:pt x="23" y="3"/>
                </a:cubicBezTo>
                <a:cubicBezTo>
                  <a:pt x="26" y="4"/>
                  <a:pt x="29" y="7"/>
                  <a:pt x="31" y="11"/>
                </a:cubicBezTo>
                <a:cubicBezTo>
                  <a:pt x="38" y="20"/>
                  <a:pt x="38" y="20"/>
                  <a:pt x="38" y="20"/>
                </a:cubicBezTo>
                <a:cubicBezTo>
                  <a:pt x="48" y="31"/>
                  <a:pt x="48" y="31"/>
                  <a:pt x="48" y="31"/>
                </a:cubicBezTo>
                <a:cubicBezTo>
                  <a:pt x="52" y="36"/>
                  <a:pt x="54" y="40"/>
                  <a:pt x="55" y="43"/>
                </a:cubicBezTo>
                <a:cubicBezTo>
                  <a:pt x="55" y="47"/>
                  <a:pt x="54" y="52"/>
                  <a:pt x="49" y="55"/>
                </a:cubicBezTo>
                <a:cubicBezTo>
                  <a:pt x="45" y="58"/>
                  <a:pt x="41" y="59"/>
                  <a:pt x="38" y="59"/>
                </a:cubicBezTo>
                <a:cubicBezTo>
                  <a:pt x="37" y="59"/>
                  <a:pt x="35" y="59"/>
                  <a:pt x="33" y="58"/>
                </a:cubicBezTo>
                <a:cubicBezTo>
                  <a:pt x="31" y="57"/>
                  <a:pt x="29" y="55"/>
                  <a:pt x="26" y="53"/>
                </a:cubicBezTo>
                <a:cubicBezTo>
                  <a:pt x="23" y="50"/>
                  <a:pt x="5" y="27"/>
                  <a:pt x="5" y="27"/>
                </a:cubicBezTo>
                <a:cubicBezTo>
                  <a:pt x="2" y="23"/>
                  <a:pt x="0" y="19"/>
                  <a:pt x="0" y="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accent3"/>
              </a:solidFill>
            </a:endParaRPr>
          </a:p>
        </p:txBody>
      </p:sp>
      <p:sp>
        <p:nvSpPr>
          <p:cNvPr id="23" name="Freeform 80">
            <a:extLst>
              <a:ext uri="{FF2B5EF4-FFF2-40B4-BE49-F238E27FC236}">
                <a16:creationId xmlns:a16="http://schemas.microsoft.com/office/drawing/2014/main" id="{A9402C84-62F4-4868-AF08-B13A6194AC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5690691" y="5562952"/>
            <a:ext cx="749228" cy="383544"/>
          </a:xfrm>
          <a:custGeom>
            <a:avLst/>
            <a:gdLst>
              <a:gd name="T0" fmla="*/ 53 w 66"/>
              <a:gd name="T1" fmla="*/ 33 h 34"/>
              <a:gd name="T2" fmla="*/ 39 w 66"/>
              <a:gd name="T3" fmla="*/ 33 h 34"/>
              <a:gd name="T4" fmla="*/ 21 w 66"/>
              <a:gd name="T5" fmla="*/ 33 h 34"/>
              <a:gd name="T6" fmla="*/ 12 w 66"/>
              <a:gd name="T7" fmla="*/ 32 h 34"/>
              <a:gd name="T8" fmla="*/ 3 w 66"/>
              <a:gd name="T9" fmla="*/ 28 h 34"/>
              <a:gd name="T10" fmla="*/ 0 w 66"/>
              <a:gd name="T11" fmla="*/ 21 h 34"/>
              <a:gd name="T12" fmla="*/ 0 w 66"/>
              <a:gd name="T13" fmla="*/ 16 h 34"/>
              <a:gd name="T14" fmla="*/ 3 w 66"/>
              <a:gd name="T15" fmla="*/ 7 h 34"/>
              <a:gd name="T16" fmla="*/ 11 w 66"/>
              <a:gd name="T17" fmla="*/ 3 h 34"/>
              <a:gd name="T18" fmla="*/ 23 w 66"/>
              <a:gd name="T19" fmla="*/ 2 h 34"/>
              <a:gd name="T20" fmla="*/ 43 w 66"/>
              <a:gd name="T21" fmla="*/ 0 h 34"/>
              <a:gd name="T22" fmla="*/ 48 w 66"/>
              <a:gd name="T23" fmla="*/ 0 h 34"/>
              <a:gd name="T24" fmla="*/ 62 w 66"/>
              <a:gd name="T25" fmla="*/ 4 h 34"/>
              <a:gd name="T26" fmla="*/ 66 w 66"/>
              <a:gd name="T27" fmla="*/ 13 h 34"/>
              <a:gd name="T28" fmla="*/ 66 w 66"/>
              <a:gd name="T29" fmla="*/ 20 h 34"/>
              <a:gd name="T30" fmla="*/ 62 w 66"/>
              <a:gd name="T31" fmla="*/ 29 h 34"/>
              <a:gd name="T32" fmla="*/ 53 w 66"/>
              <a:gd name="T33" fmla="*/ 33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6" h="34">
                <a:moveTo>
                  <a:pt x="53" y="33"/>
                </a:moveTo>
                <a:cubicBezTo>
                  <a:pt x="47" y="33"/>
                  <a:pt x="53" y="34"/>
                  <a:pt x="39" y="33"/>
                </a:cubicBezTo>
                <a:cubicBezTo>
                  <a:pt x="24" y="33"/>
                  <a:pt x="21" y="33"/>
                  <a:pt x="21" y="33"/>
                </a:cubicBezTo>
                <a:cubicBezTo>
                  <a:pt x="12" y="32"/>
                  <a:pt x="12" y="32"/>
                  <a:pt x="12" y="32"/>
                </a:cubicBezTo>
                <a:cubicBezTo>
                  <a:pt x="7" y="31"/>
                  <a:pt x="4" y="30"/>
                  <a:pt x="3" y="28"/>
                </a:cubicBezTo>
                <a:cubicBezTo>
                  <a:pt x="1" y="26"/>
                  <a:pt x="0" y="24"/>
                  <a:pt x="0" y="21"/>
                </a:cubicBezTo>
                <a:cubicBezTo>
                  <a:pt x="0" y="21"/>
                  <a:pt x="0" y="19"/>
                  <a:pt x="0" y="16"/>
                </a:cubicBezTo>
                <a:cubicBezTo>
                  <a:pt x="0" y="13"/>
                  <a:pt x="1" y="10"/>
                  <a:pt x="3" y="7"/>
                </a:cubicBezTo>
                <a:cubicBezTo>
                  <a:pt x="4" y="5"/>
                  <a:pt x="7" y="3"/>
                  <a:pt x="11" y="3"/>
                </a:cubicBezTo>
                <a:cubicBezTo>
                  <a:pt x="16" y="2"/>
                  <a:pt x="20" y="2"/>
                  <a:pt x="23" y="2"/>
                </a:cubicBezTo>
                <a:cubicBezTo>
                  <a:pt x="32" y="1"/>
                  <a:pt x="37" y="0"/>
                  <a:pt x="43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54" y="1"/>
                  <a:pt x="59" y="3"/>
                  <a:pt x="62" y="4"/>
                </a:cubicBezTo>
                <a:cubicBezTo>
                  <a:pt x="65" y="6"/>
                  <a:pt x="66" y="9"/>
                  <a:pt x="66" y="13"/>
                </a:cubicBezTo>
                <a:cubicBezTo>
                  <a:pt x="66" y="15"/>
                  <a:pt x="66" y="17"/>
                  <a:pt x="66" y="20"/>
                </a:cubicBezTo>
                <a:cubicBezTo>
                  <a:pt x="65" y="23"/>
                  <a:pt x="64" y="26"/>
                  <a:pt x="62" y="29"/>
                </a:cubicBezTo>
                <a:cubicBezTo>
                  <a:pt x="60" y="31"/>
                  <a:pt x="57" y="32"/>
                  <a:pt x="53" y="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accent3"/>
              </a:solidFill>
            </a:endParaRPr>
          </a:p>
        </p:txBody>
      </p:sp>
      <p:sp>
        <p:nvSpPr>
          <p:cNvPr id="25" name="Freeform 84">
            <a:extLst>
              <a:ext uri="{FF2B5EF4-FFF2-40B4-BE49-F238E27FC236}">
                <a16:creationId xmlns:a16="http://schemas.microsoft.com/office/drawing/2014/main" id="{801ACD2F-9E03-4258-BB7D-5006BA0BD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6274527">
            <a:off x="6910134" y="5273050"/>
            <a:ext cx="647637" cy="678578"/>
          </a:xfrm>
          <a:custGeom>
            <a:avLst/>
            <a:gdLst>
              <a:gd name="T0" fmla="*/ 4 w 57"/>
              <a:gd name="T1" fmla="*/ 34 h 60"/>
              <a:gd name="T2" fmla="*/ 17 w 57"/>
              <a:gd name="T3" fmla="*/ 18 h 60"/>
              <a:gd name="T4" fmla="*/ 26 w 57"/>
              <a:gd name="T5" fmla="*/ 8 h 60"/>
              <a:gd name="T6" fmla="*/ 29 w 57"/>
              <a:gd name="T7" fmla="*/ 5 h 60"/>
              <a:gd name="T8" fmla="*/ 41 w 57"/>
              <a:gd name="T9" fmla="*/ 0 h 60"/>
              <a:gd name="T10" fmla="*/ 51 w 57"/>
              <a:gd name="T11" fmla="*/ 6 h 60"/>
              <a:gd name="T12" fmla="*/ 56 w 57"/>
              <a:gd name="T13" fmla="*/ 16 h 60"/>
              <a:gd name="T14" fmla="*/ 51 w 57"/>
              <a:gd name="T15" fmla="*/ 28 h 60"/>
              <a:gd name="T16" fmla="*/ 29 w 57"/>
              <a:gd name="T17" fmla="*/ 53 h 60"/>
              <a:gd name="T18" fmla="*/ 17 w 57"/>
              <a:gd name="T19" fmla="*/ 59 h 60"/>
              <a:gd name="T20" fmla="*/ 5 w 57"/>
              <a:gd name="T21" fmla="*/ 54 h 60"/>
              <a:gd name="T22" fmla="*/ 0 w 57"/>
              <a:gd name="T23" fmla="*/ 45 h 60"/>
              <a:gd name="T24" fmla="*/ 4 w 57"/>
              <a:gd name="T25" fmla="*/ 34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7" h="60">
                <a:moveTo>
                  <a:pt x="4" y="34"/>
                </a:moveTo>
                <a:cubicBezTo>
                  <a:pt x="5" y="33"/>
                  <a:pt x="17" y="18"/>
                  <a:pt x="17" y="18"/>
                </a:cubicBezTo>
                <a:cubicBezTo>
                  <a:pt x="21" y="14"/>
                  <a:pt x="24" y="10"/>
                  <a:pt x="26" y="8"/>
                </a:cubicBezTo>
                <a:cubicBezTo>
                  <a:pt x="29" y="5"/>
                  <a:pt x="29" y="5"/>
                  <a:pt x="29" y="5"/>
                </a:cubicBezTo>
                <a:cubicBezTo>
                  <a:pt x="34" y="2"/>
                  <a:pt x="38" y="0"/>
                  <a:pt x="41" y="0"/>
                </a:cubicBezTo>
                <a:cubicBezTo>
                  <a:pt x="44" y="1"/>
                  <a:pt x="47" y="2"/>
                  <a:pt x="51" y="6"/>
                </a:cubicBezTo>
                <a:cubicBezTo>
                  <a:pt x="55" y="10"/>
                  <a:pt x="57" y="13"/>
                  <a:pt x="56" y="16"/>
                </a:cubicBezTo>
                <a:cubicBezTo>
                  <a:pt x="56" y="19"/>
                  <a:pt x="54" y="23"/>
                  <a:pt x="51" y="28"/>
                </a:cubicBezTo>
                <a:cubicBezTo>
                  <a:pt x="51" y="28"/>
                  <a:pt x="33" y="48"/>
                  <a:pt x="29" y="53"/>
                </a:cubicBezTo>
                <a:cubicBezTo>
                  <a:pt x="25" y="57"/>
                  <a:pt x="21" y="59"/>
                  <a:pt x="17" y="59"/>
                </a:cubicBezTo>
                <a:cubicBezTo>
                  <a:pt x="13" y="60"/>
                  <a:pt x="9" y="58"/>
                  <a:pt x="5" y="54"/>
                </a:cubicBezTo>
                <a:cubicBezTo>
                  <a:pt x="2" y="51"/>
                  <a:pt x="0" y="48"/>
                  <a:pt x="0" y="45"/>
                </a:cubicBezTo>
                <a:cubicBezTo>
                  <a:pt x="0" y="42"/>
                  <a:pt x="2" y="38"/>
                  <a:pt x="4" y="3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063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09646535-AEF6-4883-A4F9-EEC1F8B43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335243F2-87BD-4C47-8358-ACFE608D3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5B33439-EC96-4835-9DF2-CFA3336E0E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B9B898-A250-4B72-B5B1-6BA15651890F}"/>
              </a:ext>
            </a:extLst>
          </p:cNvPr>
          <p:cNvSpPr txBox="1"/>
          <p:nvPr/>
        </p:nvSpPr>
        <p:spPr>
          <a:xfrm>
            <a:off x="159284" y="663235"/>
            <a:ext cx="5763259" cy="4543315"/>
          </a:xfrm>
          <a:prstGeom prst="rect">
            <a:avLst/>
          </a:prstGeom>
        </p:spPr>
        <p:txBody>
          <a:bodyPr rot="0" spcFirstLastPara="0" vertOverflow="overflow" horzOverflow="overflow" vert="horz" wrap="square" lIns="0" tIns="0" rIns="0" bIns="0" numCol="1" spcCol="0" rtlCol="0" fromWordArt="0" anchor="b" anchorCtr="0" forceAA="0" compatLnSpc="1">
            <a:prstTxWarp prst="textNoShape">
              <a:avLst/>
            </a:prstTxWarp>
            <a:normAutofit fontScale="40000" lnSpcReduction="20000"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ru-RU" sz="5600" spc="-100" dirty="0">
                <a:ea typeface="+mn-lt"/>
                <a:cs typeface="+mn-lt"/>
              </a:rPr>
              <a:t>Для начала давайте разберемся, что же такое генеалогическое древо.  Генеалогическое или семейное древо – это визуальная схема, которая описывает все родственные связи в пределах одной семьи, династии или рода. Чаще всего схема действительно изображается в форме древа: Дерево — древнейший символ Жизни. Изображение семейного дерева отражает связь трех поколений из прошлого, настоящего и будущего. Обычно корни дерева олицетворяют предков, самых старших представителей рода. Ствол символизирует настоящее, ныне живущих людей. Ветви, крона, листья — это будущее семьи и продолжение рода</a:t>
            </a:r>
            <a:endParaRPr lang="en-US" sz="5600" spc="-100" dirty="0">
              <a:latin typeface="+mj-lt"/>
              <a:ea typeface="+mj-ea"/>
              <a:cs typeface="+mj-cs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2FD01A0-E6FF-41CD-AEBD-279232B90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965602" y="317452"/>
            <a:ext cx="2088038" cy="719230"/>
            <a:chOff x="4532666" y="505937"/>
            <a:chExt cx="2981730" cy="1027064"/>
          </a:xfrm>
        </p:grpSpPr>
        <p:sp>
          <p:nvSpPr>
            <p:cNvPr id="31" name="Freeform 78">
              <a:extLst>
                <a:ext uri="{FF2B5EF4-FFF2-40B4-BE49-F238E27FC236}">
                  <a16:creationId xmlns:a16="http://schemas.microsoft.com/office/drawing/2014/main" id="{811C6308-5554-4129-8881-A95AF512C5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00114">
              <a:off x="4532666" y="754398"/>
              <a:ext cx="694205" cy="713383"/>
            </a:xfrm>
            <a:custGeom>
              <a:avLst/>
              <a:gdLst>
                <a:gd name="T0" fmla="*/ 32 w 58"/>
                <a:gd name="T1" fmla="*/ 56 h 60"/>
                <a:gd name="T2" fmla="*/ 24 w 58"/>
                <a:gd name="T3" fmla="*/ 48 h 60"/>
                <a:gd name="T4" fmla="*/ 14 w 58"/>
                <a:gd name="T5" fmla="*/ 36 h 60"/>
                <a:gd name="T6" fmla="*/ 7 w 58"/>
                <a:gd name="T7" fmla="*/ 29 h 60"/>
                <a:gd name="T8" fmla="*/ 1 w 58"/>
                <a:gd name="T9" fmla="*/ 17 h 60"/>
                <a:gd name="T10" fmla="*/ 7 w 58"/>
                <a:gd name="T11" fmla="*/ 4 h 60"/>
                <a:gd name="T12" fmla="*/ 17 w 58"/>
                <a:gd name="T13" fmla="*/ 1 h 60"/>
                <a:gd name="T14" fmla="*/ 29 w 58"/>
                <a:gd name="T15" fmla="*/ 6 h 60"/>
                <a:gd name="T16" fmla="*/ 31 w 58"/>
                <a:gd name="T17" fmla="*/ 8 h 60"/>
                <a:gd name="T18" fmla="*/ 38 w 58"/>
                <a:gd name="T19" fmla="*/ 15 h 60"/>
                <a:gd name="T20" fmla="*/ 44 w 58"/>
                <a:gd name="T21" fmla="*/ 22 h 60"/>
                <a:gd name="T22" fmla="*/ 54 w 58"/>
                <a:gd name="T23" fmla="*/ 33 h 60"/>
                <a:gd name="T24" fmla="*/ 58 w 58"/>
                <a:gd name="T25" fmla="*/ 44 h 60"/>
                <a:gd name="T26" fmla="*/ 53 w 58"/>
                <a:gd name="T27" fmla="*/ 54 h 60"/>
                <a:gd name="T28" fmla="*/ 42 w 58"/>
                <a:gd name="T29" fmla="*/ 60 h 60"/>
                <a:gd name="T30" fmla="*/ 32 w 58"/>
                <a:gd name="T31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8" h="60">
                  <a:moveTo>
                    <a:pt x="32" y="56"/>
                  </a:moveTo>
                  <a:cubicBezTo>
                    <a:pt x="30" y="54"/>
                    <a:pt x="31" y="55"/>
                    <a:pt x="24" y="48"/>
                  </a:cubicBezTo>
                  <a:cubicBezTo>
                    <a:pt x="17" y="40"/>
                    <a:pt x="14" y="36"/>
                    <a:pt x="14" y="36"/>
                  </a:cubicBezTo>
                  <a:cubicBezTo>
                    <a:pt x="8" y="30"/>
                    <a:pt x="14" y="37"/>
                    <a:pt x="7" y="29"/>
                  </a:cubicBezTo>
                  <a:cubicBezTo>
                    <a:pt x="3" y="24"/>
                    <a:pt x="1" y="20"/>
                    <a:pt x="1" y="17"/>
                  </a:cubicBezTo>
                  <a:cubicBezTo>
                    <a:pt x="0" y="13"/>
                    <a:pt x="3" y="9"/>
                    <a:pt x="7" y="4"/>
                  </a:cubicBezTo>
                  <a:cubicBezTo>
                    <a:pt x="10" y="2"/>
                    <a:pt x="13" y="0"/>
                    <a:pt x="17" y="1"/>
                  </a:cubicBezTo>
                  <a:cubicBezTo>
                    <a:pt x="21" y="1"/>
                    <a:pt x="25" y="3"/>
                    <a:pt x="29" y="6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3" y="11"/>
                    <a:pt x="37" y="15"/>
                    <a:pt x="38" y="15"/>
                  </a:cubicBezTo>
                  <a:cubicBezTo>
                    <a:pt x="42" y="20"/>
                    <a:pt x="40" y="18"/>
                    <a:pt x="44" y="22"/>
                  </a:cubicBezTo>
                  <a:cubicBezTo>
                    <a:pt x="51" y="29"/>
                    <a:pt x="50" y="29"/>
                    <a:pt x="54" y="33"/>
                  </a:cubicBezTo>
                  <a:cubicBezTo>
                    <a:pt x="57" y="37"/>
                    <a:pt x="58" y="40"/>
                    <a:pt x="58" y="44"/>
                  </a:cubicBezTo>
                  <a:cubicBezTo>
                    <a:pt x="58" y="47"/>
                    <a:pt x="56" y="50"/>
                    <a:pt x="53" y="54"/>
                  </a:cubicBezTo>
                  <a:cubicBezTo>
                    <a:pt x="49" y="58"/>
                    <a:pt x="45" y="60"/>
                    <a:pt x="42" y="60"/>
                  </a:cubicBezTo>
                  <a:cubicBezTo>
                    <a:pt x="39" y="60"/>
                    <a:pt x="36" y="59"/>
                    <a:pt x="32" y="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32" name="Freeform 79">
              <a:extLst>
                <a:ext uri="{FF2B5EF4-FFF2-40B4-BE49-F238E27FC236}">
                  <a16:creationId xmlns:a16="http://schemas.microsoft.com/office/drawing/2014/main" id="{C28F3A03-B53B-433E-8DF7-6B13336D0A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00114">
              <a:off x="5791465" y="505937"/>
              <a:ext cx="587404" cy="943792"/>
            </a:xfrm>
            <a:custGeom>
              <a:avLst/>
              <a:gdLst>
                <a:gd name="T0" fmla="*/ 15 w 49"/>
                <a:gd name="T1" fmla="*/ 65 h 79"/>
                <a:gd name="T2" fmla="*/ 12 w 49"/>
                <a:gd name="T3" fmla="*/ 54 h 79"/>
                <a:gd name="T4" fmla="*/ 8 w 49"/>
                <a:gd name="T5" fmla="*/ 33 h 79"/>
                <a:gd name="T6" fmla="*/ 38 w 49"/>
                <a:gd name="T7" fmla="*/ 24 h 79"/>
                <a:gd name="T8" fmla="*/ 45 w 49"/>
                <a:gd name="T9" fmla="*/ 70 h 79"/>
                <a:gd name="T10" fmla="*/ 15 w 49"/>
                <a:gd name="T11" fmla="*/ 6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79">
                  <a:moveTo>
                    <a:pt x="15" y="65"/>
                  </a:moveTo>
                  <a:cubicBezTo>
                    <a:pt x="14" y="59"/>
                    <a:pt x="13" y="58"/>
                    <a:pt x="12" y="54"/>
                  </a:cubicBezTo>
                  <a:cubicBezTo>
                    <a:pt x="11" y="45"/>
                    <a:pt x="10" y="40"/>
                    <a:pt x="8" y="33"/>
                  </a:cubicBezTo>
                  <a:cubicBezTo>
                    <a:pt x="0" y="9"/>
                    <a:pt x="34" y="0"/>
                    <a:pt x="38" y="24"/>
                  </a:cubicBezTo>
                  <a:cubicBezTo>
                    <a:pt x="43" y="43"/>
                    <a:pt x="49" y="60"/>
                    <a:pt x="45" y="70"/>
                  </a:cubicBezTo>
                  <a:cubicBezTo>
                    <a:pt x="38" y="77"/>
                    <a:pt x="19" y="79"/>
                    <a:pt x="15" y="6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33" name="Freeform 85">
              <a:extLst>
                <a:ext uri="{FF2B5EF4-FFF2-40B4-BE49-F238E27FC236}">
                  <a16:creationId xmlns:a16="http://schemas.microsoft.com/office/drawing/2014/main" id="{E990BBBC-E616-4D0E-9917-A6CA72AAEA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00114">
              <a:off x="7087193" y="757585"/>
              <a:ext cx="427203" cy="775416"/>
            </a:xfrm>
            <a:custGeom>
              <a:avLst/>
              <a:gdLst>
                <a:gd name="T0" fmla="*/ 36 w 36"/>
                <a:gd name="T1" fmla="*/ 15 h 65"/>
                <a:gd name="T2" fmla="*/ 34 w 36"/>
                <a:gd name="T3" fmla="*/ 5 h 65"/>
                <a:gd name="T4" fmla="*/ 28 w 36"/>
                <a:gd name="T5" fmla="*/ 1 h 65"/>
                <a:gd name="T6" fmla="*/ 23 w 36"/>
                <a:gd name="T7" fmla="*/ 0 h 65"/>
                <a:gd name="T8" fmla="*/ 13 w 36"/>
                <a:gd name="T9" fmla="*/ 1 h 65"/>
                <a:gd name="T10" fmla="*/ 7 w 36"/>
                <a:gd name="T11" fmla="*/ 9 h 65"/>
                <a:gd name="T12" fmla="*/ 4 w 36"/>
                <a:gd name="T13" fmla="*/ 19 h 65"/>
                <a:gd name="T14" fmla="*/ 0 w 36"/>
                <a:gd name="T15" fmla="*/ 44 h 65"/>
                <a:gd name="T16" fmla="*/ 1 w 36"/>
                <a:gd name="T17" fmla="*/ 58 h 65"/>
                <a:gd name="T18" fmla="*/ 8 w 36"/>
                <a:gd name="T19" fmla="*/ 64 h 65"/>
                <a:gd name="T20" fmla="*/ 16 w 36"/>
                <a:gd name="T21" fmla="*/ 65 h 65"/>
                <a:gd name="T22" fmla="*/ 25 w 36"/>
                <a:gd name="T23" fmla="*/ 63 h 65"/>
                <a:gd name="T24" fmla="*/ 31 w 36"/>
                <a:gd name="T25" fmla="*/ 55 h 65"/>
                <a:gd name="T26" fmla="*/ 34 w 36"/>
                <a:gd name="T27" fmla="*/ 40 h 65"/>
                <a:gd name="T28" fmla="*/ 36 w 36"/>
                <a:gd name="T29" fmla="*/ 1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" h="65">
                  <a:moveTo>
                    <a:pt x="36" y="15"/>
                  </a:moveTo>
                  <a:cubicBezTo>
                    <a:pt x="36" y="10"/>
                    <a:pt x="35" y="7"/>
                    <a:pt x="34" y="5"/>
                  </a:cubicBezTo>
                  <a:cubicBezTo>
                    <a:pt x="33" y="3"/>
                    <a:pt x="31" y="2"/>
                    <a:pt x="28" y="1"/>
                  </a:cubicBezTo>
                  <a:cubicBezTo>
                    <a:pt x="27" y="1"/>
                    <a:pt x="25" y="1"/>
                    <a:pt x="23" y="0"/>
                  </a:cubicBezTo>
                  <a:cubicBezTo>
                    <a:pt x="19" y="0"/>
                    <a:pt x="16" y="0"/>
                    <a:pt x="13" y="1"/>
                  </a:cubicBezTo>
                  <a:cubicBezTo>
                    <a:pt x="11" y="2"/>
                    <a:pt x="9" y="4"/>
                    <a:pt x="7" y="9"/>
                  </a:cubicBezTo>
                  <a:cubicBezTo>
                    <a:pt x="6" y="13"/>
                    <a:pt x="5" y="17"/>
                    <a:pt x="4" y="19"/>
                  </a:cubicBezTo>
                  <a:cubicBezTo>
                    <a:pt x="2" y="29"/>
                    <a:pt x="0" y="44"/>
                    <a:pt x="0" y="44"/>
                  </a:cubicBezTo>
                  <a:cubicBezTo>
                    <a:pt x="0" y="50"/>
                    <a:pt x="0" y="55"/>
                    <a:pt x="1" y="58"/>
                  </a:cubicBezTo>
                  <a:cubicBezTo>
                    <a:pt x="2" y="61"/>
                    <a:pt x="5" y="63"/>
                    <a:pt x="8" y="64"/>
                  </a:cubicBezTo>
                  <a:cubicBezTo>
                    <a:pt x="11" y="65"/>
                    <a:pt x="13" y="65"/>
                    <a:pt x="16" y="65"/>
                  </a:cubicBezTo>
                  <a:cubicBezTo>
                    <a:pt x="19" y="65"/>
                    <a:pt x="22" y="64"/>
                    <a:pt x="25" y="63"/>
                  </a:cubicBezTo>
                  <a:cubicBezTo>
                    <a:pt x="28" y="61"/>
                    <a:pt x="30" y="59"/>
                    <a:pt x="31" y="55"/>
                  </a:cubicBezTo>
                  <a:cubicBezTo>
                    <a:pt x="32" y="50"/>
                    <a:pt x="31" y="54"/>
                    <a:pt x="34" y="40"/>
                  </a:cubicBezTo>
                  <a:lnTo>
                    <a:pt x="36" y="1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C9AA14C-80A4-427C-A911-28CD20C56E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17356" y="5503147"/>
            <a:ext cx="2117174" cy="588806"/>
            <a:chOff x="4549904" y="5078157"/>
            <a:chExt cx="3023338" cy="840818"/>
          </a:xfrm>
        </p:grpSpPr>
        <p:sp>
          <p:nvSpPr>
            <p:cNvPr id="36" name="Freeform 80">
              <a:extLst>
                <a:ext uri="{FF2B5EF4-FFF2-40B4-BE49-F238E27FC236}">
                  <a16:creationId xmlns:a16="http://schemas.microsoft.com/office/drawing/2014/main" id="{EF32CDAF-4619-4949-9516-1E042181EB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690691" y="5352589"/>
              <a:ext cx="749228" cy="383544"/>
            </a:xfrm>
            <a:custGeom>
              <a:avLst/>
              <a:gdLst>
                <a:gd name="T0" fmla="*/ 53 w 66"/>
                <a:gd name="T1" fmla="*/ 33 h 34"/>
                <a:gd name="T2" fmla="*/ 39 w 66"/>
                <a:gd name="T3" fmla="*/ 33 h 34"/>
                <a:gd name="T4" fmla="*/ 21 w 66"/>
                <a:gd name="T5" fmla="*/ 33 h 34"/>
                <a:gd name="T6" fmla="*/ 12 w 66"/>
                <a:gd name="T7" fmla="*/ 32 h 34"/>
                <a:gd name="T8" fmla="*/ 3 w 66"/>
                <a:gd name="T9" fmla="*/ 28 h 34"/>
                <a:gd name="T10" fmla="*/ 0 w 66"/>
                <a:gd name="T11" fmla="*/ 21 h 34"/>
                <a:gd name="T12" fmla="*/ 0 w 66"/>
                <a:gd name="T13" fmla="*/ 16 h 34"/>
                <a:gd name="T14" fmla="*/ 3 w 66"/>
                <a:gd name="T15" fmla="*/ 7 h 34"/>
                <a:gd name="T16" fmla="*/ 11 w 66"/>
                <a:gd name="T17" fmla="*/ 3 h 34"/>
                <a:gd name="T18" fmla="*/ 23 w 66"/>
                <a:gd name="T19" fmla="*/ 2 h 34"/>
                <a:gd name="T20" fmla="*/ 43 w 66"/>
                <a:gd name="T21" fmla="*/ 0 h 34"/>
                <a:gd name="T22" fmla="*/ 48 w 66"/>
                <a:gd name="T23" fmla="*/ 0 h 34"/>
                <a:gd name="T24" fmla="*/ 62 w 66"/>
                <a:gd name="T25" fmla="*/ 4 h 34"/>
                <a:gd name="T26" fmla="*/ 66 w 66"/>
                <a:gd name="T27" fmla="*/ 13 h 34"/>
                <a:gd name="T28" fmla="*/ 66 w 66"/>
                <a:gd name="T29" fmla="*/ 20 h 34"/>
                <a:gd name="T30" fmla="*/ 62 w 66"/>
                <a:gd name="T31" fmla="*/ 29 h 34"/>
                <a:gd name="T32" fmla="*/ 53 w 66"/>
                <a:gd name="T33" fmla="*/ 3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34">
                  <a:moveTo>
                    <a:pt x="53" y="33"/>
                  </a:moveTo>
                  <a:cubicBezTo>
                    <a:pt x="47" y="33"/>
                    <a:pt x="53" y="34"/>
                    <a:pt x="39" y="33"/>
                  </a:cubicBezTo>
                  <a:cubicBezTo>
                    <a:pt x="24" y="33"/>
                    <a:pt x="21" y="33"/>
                    <a:pt x="21" y="33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7" y="31"/>
                    <a:pt x="4" y="30"/>
                    <a:pt x="3" y="28"/>
                  </a:cubicBezTo>
                  <a:cubicBezTo>
                    <a:pt x="1" y="26"/>
                    <a:pt x="0" y="24"/>
                    <a:pt x="0" y="21"/>
                  </a:cubicBezTo>
                  <a:cubicBezTo>
                    <a:pt x="0" y="21"/>
                    <a:pt x="0" y="19"/>
                    <a:pt x="0" y="16"/>
                  </a:cubicBezTo>
                  <a:cubicBezTo>
                    <a:pt x="0" y="13"/>
                    <a:pt x="1" y="10"/>
                    <a:pt x="3" y="7"/>
                  </a:cubicBezTo>
                  <a:cubicBezTo>
                    <a:pt x="4" y="5"/>
                    <a:pt x="7" y="3"/>
                    <a:pt x="11" y="3"/>
                  </a:cubicBezTo>
                  <a:cubicBezTo>
                    <a:pt x="16" y="2"/>
                    <a:pt x="20" y="2"/>
                    <a:pt x="23" y="2"/>
                  </a:cubicBezTo>
                  <a:cubicBezTo>
                    <a:pt x="32" y="1"/>
                    <a:pt x="37" y="0"/>
                    <a:pt x="43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4" y="1"/>
                    <a:pt x="59" y="3"/>
                    <a:pt x="62" y="4"/>
                  </a:cubicBezTo>
                  <a:cubicBezTo>
                    <a:pt x="65" y="6"/>
                    <a:pt x="66" y="9"/>
                    <a:pt x="66" y="13"/>
                  </a:cubicBezTo>
                  <a:cubicBezTo>
                    <a:pt x="66" y="15"/>
                    <a:pt x="66" y="17"/>
                    <a:pt x="66" y="20"/>
                  </a:cubicBezTo>
                  <a:cubicBezTo>
                    <a:pt x="65" y="23"/>
                    <a:pt x="64" y="26"/>
                    <a:pt x="62" y="29"/>
                  </a:cubicBezTo>
                  <a:cubicBezTo>
                    <a:pt x="60" y="31"/>
                    <a:pt x="57" y="32"/>
                    <a:pt x="53" y="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37" name="Freeform 84">
              <a:extLst>
                <a:ext uri="{FF2B5EF4-FFF2-40B4-BE49-F238E27FC236}">
                  <a16:creationId xmlns:a16="http://schemas.microsoft.com/office/drawing/2014/main" id="{270C485D-6BA8-4BF7-B72C-2B14A43A66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274527">
              <a:off x="6910134" y="5062687"/>
              <a:ext cx="647637" cy="678578"/>
            </a:xfrm>
            <a:custGeom>
              <a:avLst/>
              <a:gdLst>
                <a:gd name="T0" fmla="*/ 4 w 57"/>
                <a:gd name="T1" fmla="*/ 34 h 60"/>
                <a:gd name="T2" fmla="*/ 17 w 57"/>
                <a:gd name="T3" fmla="*/ 18 h 60"/>
                <a:gd name="T4" fmla="*/ 26 w 57"/>
                <a:gd name="T5" fmla="*/ 8 h 60"/>
                <a:gd name="T6" fmla="*/ 29 w 57"/>
                <a:gd name="T7" fmla="*/ 5 h 60"/>
                <a:gd name="T8" fmla="*/ 41 w 57"/>
                <a:gd name="T9" fmla="*/ 0 h 60"/>
                <a:gd name="T10" fmla="*/ 51 w 57"/>
                <a:gd name="T11" fmla="*/ 6 h 60"/>
                <a:gd name="T12" fmla="*/ 56 w 57"/>
                <a:gd name="T13" fmla="*/ 16 h 60"/>
                <a:gd name="T14" fmla="*/ 51 w 57"/>
                <a:gd name="T15" fmla="*/ 28 h 60"/>
                <a:gd name="T16" fmla="*/ 29 w 57"/>
                <a:gd name="T17" fmla="*/ 53 h 60"/>
                <a:gd name="T18" fmla="*/ 17 w 57"/>
                <a:gd name="T19" fmla="*/ 59 h 60"/>
                <a:gd name="T20" fmla="*/ 5 w 57"/>
                <a:gd name="T21" fmla="*/ 54 h 60"/>
                <a:gd name="T22" fmla="*/ 0 w 57"/>
                <a:gd name="T23" fmla="*/ 45 h 60"/>
                <a:gd name="T24" fmla="*/ 4 w 57"/>
                <a:gd name="T25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60">
                  <a:moveTo>
                    <a:pt x="4" y="34"/>
                  </a:moveTo>
                  <a:cubicBezTo>
                    <a:pt x="5" y="33"/>
                    <a:pt x="17" y="18"/>
                    <a:pt x="17" y="18"/>
                  </a:cubicBezTo>
                  <a:cubicBezTo>
                    <a:pt x="21" y="14"/>
                    <a:pt x="24" y="10"/>
                    <a:pt x="26" y="8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34" y="2"/>
                    <a:pt x="38" y="0"/>
                    <a:pt x="41" y="0"/>
                  </a:cubicBezTo>
                  <a:cubicBezTo>
                    <a:pt x="44" y="1"/>
                    <a:pt x="47" y="2"/>
                    <a:pt x="51" y="6"/>
                  </a:cubicBezTo>
                  <a:cubicBezTo>
                    <a:pt x="55" y="10"/>
                    <a:pt x="57" y="13"/>
                    <a:pt x="56" y="16"/>
                  </a:cubicBezTo>
                  <a:cubicBezTo>
                    <a:pt x="56" y="19"/>
                    <a:pt x="54" y="23"/>
                    <a:pt x="51" y="28"/>
                  </a:cubicBezTo>
                  <a:cubicBezTo>
                    <a:pt x="51" y="28"/>
                    <a:pt x="33" y="48"/>
                    <a:pt x="29" y="53"/>
                  </a:cubicBezTo>
                  <a:cubicBezTo>
                    <a:pt x="25" y="57"/>
                    <a:pt x="21" y="59"/>
                    <a:pt x="17" y="59"/>
                  </a:cubicBezTo>
                  <a:cubicBezTo>
                    <a:pt x="13" y="60"/>
                    <a:pt x="9" y="58"/>
                    <a:pt x="5" y="54"/>
                  </a:cubicBezTo>
                  <a:cubicBezTo>
                    <a:pt x="2" y="51"/>
                    <a:pt x="0" y="48"/>
                    <a:pt x="0" y="45"/>
                  </a:cubicBezTo>
                  <a:cubicBezTo>
                    <a:pt x="0" y="42"/>
                    <a:pt x="2" y="38"/>
                    <a:pt x="4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38" name="Freeform 87">
              <a:extLst>
                <a:ext uri="{FF2B5EF4-FFF2-40B4-BE49-F238E27FC236}">
                  <a16:creationId xmlns:a16="http://schemas.microsoft.com/office/drawing/2014/main" id="{79239B91-4327-43B3-AED5-CB9EC1653B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4430858">
              <a:off x="4571743" y="5071596"/>
              <a:ext cx="626472" cy="670149"/>
            </a:xfrm>
            <a:custGeom>
              <a:avLst/>
              <a:gdLst>
                <a:gd name="T0" fmla="*/ 0 w 55"/>
                <a:gd name="T1" fmla="*/ 17 h 59"/>
                <a:gd name="T2" fmla="*/ 1 w 55"/>
                <a:gd name="T3" fmla="*/ 11 h 59"/>
                <a:gd name="T4" fmla="*/ 4 w 55"/>
                <a:gd name="T5" fmla="*/ 6 h 59"/>
                <a:gd name="T6" fmla="*/ 7 w 55"/>
                <a:gd name="T7" fmla="*/ 4 h 59"/>
                <a:gd name="T8" fmla="*/ 14 w 55"/>
                <a:gd name="T9" fmla="*/ 0 h 59"/>
                <a:gd name="T10" fmla="*/ 23 w 55"/>
                <a:gd name="T11" fmla="*/ 3 h 59"/>
                <a:gd name="T12" fmla="*/ 31 w 55"/>
                <a:gd name="T13" fmla="*/ 11 h 59"/>
                <a:gd name="T14" fmla="*/ 38 w 55"/>
                <a:gd name="T15" fmla="*/ 20 h 59"/>
                <a:gd name="T16" fmla="*/ 48 w 55"/>
                <a:gd name="T17" fmla="*/ 31 h 59"/>
                <a:gd name="T18" fmla="*/ 55 w 55"/>
                <a:gd name="T19" fmla="*/ 43 h 59"/>
                <a:gd name="T20" fmla="*/ 49 w 55"/>
                <a:gd name="T21" fmla="*/ 55 h 59"/>
                <a:gd name="T22" fmla="*/ 38 w 55"/>
                <a:gd name="T23" fmla="*/ 59 h 59"/>
                <a:gd name="T24" fmla="*/ 33 w 55"/>
                <a:gd name="T25" fmla="*/ 58 h 59"/>
                <a:gd name="T26" fmla="*/ 26 w 55"/>
                <a:gd name="T27" fmla="*/ 53 h 59"/>
                <a:gd name="T28" fmla="*/ 5 w 55"/>
                <a:gd name="T29" fmla="*/ 27 h 59"/>
                <a:gd name="T30" fmla="*/ 0 w 55"/>
                <a:gd name="T31" fmla="*/ 1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5" h="59">
                  <a:moveTo>
                    <a:pt x="0" y="17"/>
                  </a:moveTo>
                  <a:cubicBezTo>
                    <a:pt x="0" y="14"/>
                    <a:pt x="0" y="12"/>
                    <a:pt x="1" y="11"/>
                  </a:cubicBezTo>
                  <a:cubicBezTo>
                    <a:pt x="2" y="9"/>
                    <a:pt x="3" y="8"/>
                    <a:pt x="4" y="6"/>
                  </a:cubicBezTo>
                  <a:cubicBezTo>
                    <a:pt x="6" y="5"/>
                    <a:pt x="7" y="4"/>
                    <a:pt x="7" y="4"/>
                  </a:cubicBezTo>
                  <a:cubicBezTo>
                    <a:pt x="9" y="2"/>
                    <a:pt x="12" y="1"/>
                    <a:pt x="14" y="0"/>
                  </a:cubicBezTo>
                  <a:cubicBezTo>
                    <a:pt x="17" y="0"/>
                    <a:pt x="20" y="1"/>
                    <a:pt x="23" y="3"/>
                  </a:cubicBezTo>
                  <a:cubicBezTo>
                    <a:pt x="26" y="4"/>
                    <a:pt x="29" y="7"/>
                    <a:pt x="31" y="11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48" y="31"/>
                    <a:pt x="48" y="31"/>
                    <a:pt x="48" y="31"/>
                  </a:cubicBezTo>
                  <a:cubicBezTo>
                    <a:pt x="52" y="36"/>
                    <a:pt x="54" y="40"/>
                    <a:pt x="55" y="43"/>
                  </a:cubicBezTo>
                  <a:cubicBezTo>
                    <a:pt x="55" y="47"/>
                    <a:pt x="54" y="52"/>
                    <a:pt x="49" y="55"/>
                  </a:cubicBezTo>
                  <a:cubicBezTo>
                    <a:pt x="45" y="58"/>
                    <a:pt x="41" y="59"/>
                    <a:pt x="38" y="59"/>
                  </a:cubicBezTo>
                  <a:cubicBezTo>
                    <a:pt x="37" y="59"/>
                    <a:pt x="35" y="59"/>
                    <a:pt x="33" y="58"/>
                  </a:cubicBezTo>
                  <a:cubicBezTo>
                    <a:pt x="31" y="57"/>
                    <a:pt x="29" y="55"/>
                    <a:pt x="26" y="53"/>
                  </a:cubicBezTo>
                  <a:cubicBezTo>
                    <a:pt x="23" y="50"/>
                    <a:pt x="5" y="27"/>
                    <a:pt x="5" y="27"/>
                  </a:cubicBezTo>
                  <a:cubicBezTo>
                    <a:pt x="2" y="23"/>
                    <a:pt x="0" y="19"/>
                    <a:pt x="0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</p:grpSp>
      <p:pic>
        <p:nvPicPr>
          <p:cNvPr id="3" name="Рисунок 21" descr="Изображение выглядит как внешний, трава, стол, сидит&#10;&#10;Автоматически созданное описание">
            <a:extLst>
              <a:ext uri="{FF2B5EF4-FFF2-40B4-BE49-F238E27FC236}">
                <a16:creationId xmlns:a16="http://schemas.microsoft.com/office/drawing/2014/main" id="{5B2D566A-5276-4FFA-9D37-1E94BBD99D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4525" y="1650683"/>
            <a:ext cx="5014800" cy="3547971"/>
          </a:xfrm>
          <a:custGeom>
            <a:avLst/>
            <a:gdLst/>
            <a:ahLst/>
            <a:cxnLst/>
            <a:rect l="l" t="t" r="r" b="b"/>
            <a:pathLst>
              <a:path w="5014800" h="5409338">
                <a:moveTo>
                  <a:pt x="0" y="0"/>
                </a:moveTo>
                <a:lnTo>
                  <a:pt x="5014800" y="0"/>
                </a:lnTo>
                <a:lnTo>
                  <a:pt x="5014800" y="5409338"/>
                </a:lnTo>
                <a:lnTo>
                  <a:pt x="0" y="5409338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62901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09646535-AEF6-4883-A4F9-EEC1F8B43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0822F368-138D-4537-B730-F699CA3A8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45336FC-0055-4ABA-BB8E-7AF6FBDC76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8B55BE-3F90-46A9-B8AC-6FF7F9212C81}"/>
              </a:ext>
            </a:extLst>
          </p:cNvPr>
          <p:cNvSpPr txBox="1"/>
          <p:nvPr/>
        </p:nvSpPr>
        <p:spPr>
          <a:xfrm>
            <a:off x="1177038" y="619199"/>
            <a:ext cx="9852301" cy="1639924"/>
          </a:xfrm>
          <a:prstGeom prst="rect">
            <a:avLst/>
          </a:prstGeom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rmAutofit fontScale="77500" lnSpcReduction="20000"/>
          </a:bodyPr>
          <a:lstStyle/>
          <a:p>
            <a:r>
              <a:rPr lang="ru-RU" sz="3200" spc="-100" dirty="0">
                <a:ea typeface="+mn-lt"/>
                <a:cs typeface="+mn-lt"/>
              </a:rPr>
              <a:t>Существует несколько разновидностей схем, которые используются для визуального изображения родословного древа.</a:t>
            </a:r>
          </a:p>
          <a:p>
            <a:r>
              <a:rPr lang="ru-RU" sz="3200" spc="-100" dirty="0">
                <a:ea typeface="+mn-lt"/>
                <a:cs typeface="+mn-lt"/>
              </a:rPr>
              <a:t>   </a:t>
            </a:r>
            <a:r>
              <a:rPr lang="ru-RU" sz="3200" spc="-100" dirty="0">
                <a:solidFill>
                  <a:srgbClr val="FFFF00"/>
                </a:solidFill>
                <a:ea typeface="+mn-lt"/>
                <a:cs typeface="+mn-lt"/>
              </a:rPr>
              <a:t>Именно для ребенка дошкольного возраста больше подойдет “художественный вариант” родословного древа, когда рисуется настоящее дерево, настоящие листочки на его ветвях.</a:t>
            </a:r>
          </a:p>
          <a:p>
            <a:pPr algn="ctr">
              <a:spcBef>
                <a:spcPct val="0"/>
              </a:spcBef>
              <a:spcAft>
                <a:spcPts val="600"/>
              </a:spcAft>
            </a:pPr>
            <a:endParaRPr lang="en-US" sz="3200" spc="-100" dirty="0">
              <a:latin typeface="+mj-lt"/>
              <a:ea typeface="+mj-ea"/>
              <a:cs typeface="+mj-cs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8F3AECA-1E28-4DB0-901D-747B827596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89400" y="406270"/>
            <a:ext cx="684878" cy="1449344"/>
            <a:chOff x="643527" y="1187494"/>
            <a:chExt cx="1434178" cy="3035022"/>
          </a:xfrm>
        </p:grpSpPr>
        <p:sp>
          <p:nvSpPr>
            <p:cNvPr id="34" name="Freeform 78">
              <a:extLst>
                <a:ext uri="{FF2B5EF4-FFF2-40B4-BE49-F238E27FC236}">
                  <a16:creationId xmlns:a16="http://schemas.microsoft.com/office/drawing/2014/main" id="{F137E6B0-A1AA-47FF-AAB8-9E5D6B701C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800114">
              <a:off x="1083914" y="3331230"/>
              <a:ext cx="879143" cy="903430"/>
            </a:xfrm>
            <a:custGeom>
              <a:avLst/>
              <a:gdLst>
                <a:gd name="T0" fmla="*/ 32 w 58"/>
                <a:gd name="T1" fmla="*/ 56 h 60"/>
                <a:gd name="T2" fmla="*/ 24 w 58"/>
                <a:gd name="T3" fmla="*/ 48 h 60"/>
                <a:gd name="T4" fmla="*/ 14 w 58"/>
                <a:gd name="T5" fmla="*/ 36 h 60"/>
                <a:gd name="T6" fmla="*/ 7 w 58"/>
                <a:gd name="T7" fmla="*/ 29 h 60"/>
                <a:gd name="T8" fmla="*/ 1 w 58"/>
                <a:gd name="T9" fmla="*/ 17 h 60"/>
                <a:gd name="T10" fmla="*/ 7 w 58"/>
                <a:gd name="T11" fmla="*/ 4 h 60"/>
                <a:gd name="T12" fmla="*/ 17 w 58"/>
                <a:gd name="T13" fmla="*/ 1 h 60"/>
                <a:gd name="T14" fmla="*/ 29 w 58"/>
                <a:gd name="T15" fmla="*/ 6 h 60"/>
                <a:gd name="T16" fmla="*/ 31 w 58"/>
                <a:gd name="T17" fmla="*/ 8 h 60"/>
                <a:gd name="T18" fmla="*/ 38 w 58"/>
                <a:gd name="T19" fmla="*/ 15 h 60"/>
                <a:gd name="T20" fmla="*/ 44 w 58"/>
                <a:gd name="T21" fmla="*/ 22 h 60"/>
                <a:gd name="T22" fmla="*/ 54 w 58"/>
                <a:gd name="T23" fmla="*/ 33 h 60"/>
                <a:gd name="T24" fmla="*/ 58 w 58"/>
                <a:gd name="T25" fmla="*/ 44 h 60"/>
                <a:gd name="T26" fmla="*/ 53 w 58"/>
                <a:gd name="T27" fmla="*/ 54 h 60"/>
                <a:gd name="T28" fmla="*/ 42 w 58"/>
                <a:gd name="T29" fmla="*/ 60 h 60"/>
                <a:gd name="T30" fmla="*/ 32 w 58"/>
                <a:gd name="T31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8" h="60">
                  <a:moveTo>
                    <a:pt x="32" y="56"/>
                  </a:moveTo>
                  <a:cubicBezTo>
                    <a:pt x="30" y="54"/>
                    <a:pt x="31" y="55"/>
                    <a:pt x="24" y="48"/>
                  </a:cubicBezTo>
                  <a:cubicBezTo>
                    <a:pt x="17" y="40"/>
                    <a:pt x="14" y="36"/>
                    <a:pt x="14" y="36"/>
                  </a:cubicBezTo>
                  <a:cubicBezTo>
                    <a:pt x="8" y="30"/>
                    <a:pt x="14" y="37"/>
                    <a:pt x="7" y="29"/>
                  </a:cubicBezTo>
                  <a:cubicBezTo>
                    <a:pt x="3" y="24"/>
                    <a:pt x="1" y="20"/>
                    <a:pt x="1" y="17"/>
                  </a:cubicBezTo>
                  <a:cubicBezTo>
                    <a:pt x="0" y="13"/>
                    <a:pt x="3" y="9"/>
                    <a:pt x="7" y="4"/>
                  </a:cubicBezTo>
                  <a:cubicBezTo>
                    <a:pt x="10" y="2"/>
                    <a:pt x="13" y="0"/>
                    <a:pt x="17" y="1"/>
                  </a:cubicBezTo>
                  <a:cubicBezTo>
                    <a:pt x="21" y="1"/>
                    <a:pt x="25" y="3"/>
                    <a:pt x="29" y="6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3" y="11"/>
                    <a:pt x="37" y="15"/>
                    <a:pt x="38" y="15"/>
                  </a:cubicBezTo>
                  <a:cubicBezTo>
                    <a:pt x="42" y="20"/>
                    <a:pt x="40" y="18"/>
                    <a:pt x="44" y="22"/>
                  </a:cubicBezTo>
                  <a:cubicBezTo>
                    <a:pt x="51" y="29"/>
                    <a:pt x="50" y="29"/>
                    <a:pt x="54" y="33"/>
                  </a:cubicBezTo>
                  <a:cubicBezTo>
                    <a:pt x="57" y="37"/>
                    <a:pt x="58" y="40"/>
                    <a:pt x="58" y="44"/>
                  </a:cubicBezTo>
                  <a:cubicBezTo>
                    <a:pt x="58" y="47"/>
                    <a:pt x="56" y="50"/>
                    <a:pt x="53" y="54"/>
                  </a:cubicBezTo>
                  <a:cubicBezTo>
                    <a:pt x="49" y="58"/>
                    <a:pt x="45" y="60"/>
                    <a:pt x="42" y="60"/>
                  </a:cubicBezTo>
                  <a:cubicBezTo>
                    <a:pt x="39" y="60"/>
                    <a:pt x="36" y="59"/>
                    <a:pt x="32" y="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35" name="Freeform 79">
              <a:extLst>
                <a:ext uri="{FF2B5EF4-FFF2-40B4-BE49-F238E27FC236}">
                  <a16:creationId xmlns:a16="http://schemas.microsoft.com/office/drawing/2014/main" id="{F72FB821-5AF0-4EA1-B84B-D5E12D8333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800114">
              <a:off x="869193" y="1989904"/>
              <a:ext cx="743890" cy="1195221"/>
            </a:xfrm>
            <a:custGeom>
              <a:avLst/>
              <a:gdLst>
                <a:gd name="T0" fmla="*/ 15 w 49"/>
                <a:gd name="T1" fmla="*/ 65 h 79"/>
                <a:gd name="T2" fmla="*/ 12 w 49"/>
                <a:gd name="T3" fmla="*/ 54 h 79"/>
                <a:gd name="T4" fmla="*/ 8 w 49"/>
                <a:gd name="T5" fmla="*/ 33 h 79"/>
                <a:gd name="T6" fmla="*/ 38 w 49"/>
                <a:gd name="T7" fmla="*/ 24 h 79"/>
                <a:gd name="T8" fmla="*/ 45 w 49"/>
                <a:gd name="T9" fmla="*/ 70 h 79"/>
                <a:gd name="T10" fmla="*/ 15 w 49"/>
                <a:gd name="T11" fmla="*/ 6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79">
                  <a:moveTo>
                    <a:pt x="15" y="65"/>
                  </a:moveTo>
                  <a:cubicBezTo>
                    <a:pt x="14" y="59"/>
                    <a:pt x="13" y="58"/>
                    <a:pt x="12" y="54"/>
                  </a:cubicBezTo>
                  <a:cubicBezTo>
                    <a:pt x="11" y="45"/>
                    <a:pt x="10" y="40"/>
                    <a:pt x="8" y="33"/>
                  </a:cubicBezTo>
                  <a:cubicBezTo>
                    <a:pt x="0" y="9"/>
                    <a:pt x="34" y="0"/>
                    <a:pt x="38" y="24"/>
                  </a:cubicBezTo>
                  <a:cubicBezTo>
                    <a:pt x="43" y="43"/>
                    <a:pt x="49" y="60"/>
                    <a:pt x="45" y="70"/>
                  </a:cubicBezTo>
                  <a:cubicBezTo>
                    <a:pt x="38" y="77"/>
                    <a:pt x="19" y="79"/>
                    <a:pt x="15" y="6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36" name="Freeform 85">
              <a:extLst>
                <a:ext uri="{FF2B5EF4-FFF2-40B4-BE49-F238E27FC236}">
                  <a16:creationId xmlns:a16="http://schemas.microsoft.com/office/drawing/2014/main" id="{DFE0F740-8A45-42B9-BEF6-A75329504F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800114">
              <a:off x="1316205" y="967005"/>
              <a:ext cx="541011" cy="981989"/>
            </a:xfrm>
            <a:custGeom>
              <a:avLst/>
              <a:gdLst>
                <a:gd name="T0" fmla="*/ 36 w 36"/>
                <a:gd name="T1" fmla="*/ 15 h 65"/>
                <a:gd name="T2" fmla="*/ 34 w 36"/>
                <a:gd name="T3" fmla="*/ 5 h 65"/>
                <a:gd name="T4" fmla="*/ 28 w 36"/>
                <a:gd name="T5" fmla="*/ 1 h 65"/>
                <a:gd name="T6" fmla="*/ 23 w 36"/>
                <a:gd name="T7" fmla="*/ 0 h 65"/>
                <a:gd name="T8" fmla="*/ 13 w 36"/>
                <a:gd name="T9" fmla="*/ 1 h 65"/>
                <a:gd name="T10" fmla="*/ 7 w 36"/>
                <a:gd name="T11" fmla="*/ 9 h 65"/>
                <a:gd name="T12" fmla="*/ 4 w 36"/>
                <a:gd name="T13" fmla="*/ 19 h 65"/>
                <a:gd name="T14" fmla="*/ 0 w 36"/>
                <a:gd name="T15" fmla="*/ 44 h 65"/>
                <a:gd name="T16" fmla="*/ 1 w 36"/>
                <a:gd name="T17" fmla="*/ 58 h 65"/>
                <a:gd name="T18" fmla="*/ 8 w 36"/>
                <a:gd name="T19" fmla="*/ 64 h 65"/>
                <a:gd name="T20" fmla="*/ 16 w 36"/>
                <a:gd name="T21" fmla="*/ 65 h 65"/>
                <a:gd name="T22" fmla="*/ 25 w 36"/>
                <a:gd name="T23" fmla="*/ 63 h 65"/>
                <a:gd name="T24" fmla="*/ 31 w 36"/>
                <a:gd name="T25" fmla="*/ 55 h 65"/>
                <a:gd name="T26" fmla="*/ 34 w 36"/>
                <a:gd name="T27" fmla="*/ 40 h 65"/>
                <a:gd name="T28" fmla="*/ 36 w 36"/>
                <a:gd name="T29" fmla="*/ 1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" h="65">
                  <a:moveTo>
                    <a:pt x="36" y="15"/>
                  </a:moveTo>
                  <a:cubicBezTo>
                    <a:pt x="36" y="10"/>
                    <a:pt x="35" y="7"/>
                    <a:pt x="34" y="5"/>
                  </a:cubicBezTo>
                  <a:cubicBezTo>
                    <a:pt x="33" y="3"/>
                    <a:pt x="31" y="2"/>
                    <a:pt x="28" y="1"/>
                  </a:cubicBezTo>
                  <a:cubicBezTo>
                    <a:pt x="27" y="1"/>
                    <a:pt x="25" y="1"/>
                    <a:pt x="23" y="0"/>
                  </a:cubicBezTo>
                  <a:cubicBezTo>
                    <a:pt x="19" y="0"/>
                    <a:pt x="16" y="0"/>
                    <a:pt x="13" y="1"/>
                  </a:cubicBezTo>
                  <a:cubicBezTo>
                    <a:pt x="11" y="2"/>
                    <a:pt x="9" y="4"/>
                    <a:pt x="7" y="9"/>
                  </a:cubicBezTo>
                  <a:cubicBezTo>
                    <a:pt x="6" y="13"/>
                    <a:pt x="5" y="17"/>
                    <a:pt x="4" y="19"/>
                  </a:cubicBezTo>
                  <a:cubicBezTo>
                    <a:pt x="2" y="29"/>
                    <a:pt x="0" y="44"/>
                    <a:pt x="0" y="44"/>
                  </a:cubicBezTo>
                  <a:cubicBezTo>
                    <a:pt x="0" y="50"/>
                    <a:pt x="0" y="55"/>
                    <a:pt x="1" y="58"/>
                  </a:cubicBezTo>
                  <a:cubicBezTo>
                    <a:pt x="2" y="61"/>
                    <a:pt x="5" y="63"/>
                    <a:pt x="8" y="64"/>
                  </a:cubicBezTo>
                  <a:cubicBezTo>
                    <a:pt x="11" y="65"/>
                    <a:pt x="13" y="65"/>
                    <a:pt x="16" y="65"/>
                  </a:cubicBezTo>
                  <a:cubicBezTo>
                    <a:pt x="19" y="65"/>
                    <a:pt x="22" y="64"/>
                    <a:pt x="25" y="63"/>
                  </a:cubicBezTo>
                  <a:cubicBezTo>
                    <a:pt x="28" y="61"/>
                    <a:pt x="30" y="59"/>
                    <a:pt x="31" y="55"/>
                  </a:cubicBezTo>
                  <a:cubicBezTo>
                    <a:pt x="32" y="50"/>
                    <a:pt x="31" y="54"/>
                    <a:pt x="34" y="40"/>
                  </a:cubicBezTo>
                  <a:lnTo>
                    <a:pt x="36" y="1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3214C51D-3B74-4CCB-82B8-A184460FCA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025210" y="268794"/>
            <a:ext cx="632305" cy="1606552"/>
            <a:chOff x="10224385" y="954724"/>
            <a:chExt cx="1324087" cy="3364228"/>
          </a:xfrm>
        </p:grpSpPr>
        <p:sp>
          <p:nvSpPr>
            <p:cNvPr id="39" name="Freeform 80">
              <a:extLst>
                <a:ext uri="{FF2B5EF4-FFF2-40B4-BE49-F238E27FC236}">
                  <a16:creationId xmlns:a16="http://schemas.microsoft.com/office/drawing/2014/main" id="{66CD91DA-BDB8-476E-8111-2918188D6D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562739" y="2385730"/>
              <a:ext cx="985733" cy="504616"/>
            </a:xfrm>
            <a:custGeom>
              <a:avLst/>
              <a:gdLst>
                <a:gd name="T0" fmla="*/ 53 w 66"/>
                <a:gd name="T1" fmla="*/ 33 h 34"/>
                <a:gd name="T2" fmla="*/ 39 w 66"/>
                <a:gd name="T3" fmla="*/ 33 h 34"/>
                <a:gd name="T4" fmla="*/ 21 w 66"/>
                <a:gd name="T5" fmla="*/ 33 h 34"/>
                <a:gd name="T6" fmla="*/ 12 w 66"/>
                <a:gd name="T7" fmla="*/ 32 h 34"/>
                <a:gd name="T8" fmla="*/ 3 w 66"/>
                <a:gd name="T9" fmla="*/ 28 h 34"/>
                <a:gd name="T10" fmla="*/ 0 w 66"/>
                <a:gd name="T11" fmla="*/ 21 h 34"/>
                <a:gd name="T12" fmla="*/ 0 w 66"/>
                <a:gd name="T13" fmla="*/ 16 h 34"/>
                <a:gd name="T14" fmla="*/ 3 w 66"/>
                <a:gd name="T15" fmla="*/ 7 h 34"/>
                <a:gd name="T16" fmla="*/ 11 w 66"/>
                <a:gd name="T17" fmla="*/ 3 h 34"/>
                <a:gd name="T18" fmla="*/ 23 w 66"/>
                <a:gd name="T19" fmla="*/ 2 h 34"/>
                <a:gd name="T20" fmla="*/ 43 w 66"/>
                <a:gd name="T21" fmla="*/ 0 h 34"/>
                <a:gd name="T22" fmla="*/ 48 w 66"/>
                <a:gd name="T23" fmla="*/ 0 h 34"/>
                <a:gd name="T24" fmla="*/ 62 w 66"/>
                <a:gd name="T25" fmla="*/ 4 h 34"/>
                <a:gd name="T26" fmla="*/ 66 w 66"/>
                <a:gd name="T27" fmla="*/ 13 h 34"/>
                <a:gd name="T28" fmla="*/ 66 w 66"/>
                <a:gd name="T29" fmla="*/ 20 h 34"/>
                <a:gd name="T30" fmla="*/ 62 w 66"/>
                <a:gd name="T31" fmla="*/ 29 h 34"/>
                <a:gd name="T32" fmla="*/ 53 w 66"/>
                <a:gd name="T33" fmla="*/ 3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34">
                  <a:moveTo>
                    <a:pt x="53" y="33"/>
                  </a:moveTo>
                  <a:cubicBezTo>
                    <a:pt x="47" y="33"/>
                    <a:pt x="53" y="34"/>
                    <a:pt x="39" y="33"/>
                  </a:cubicBezTo>
                  <a:cubicBezTo>
                    <a:pt x="24" y="33"/>
                    <a:pt x="21" y="33"/>
                    <a:pt x="21" y="33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7" y="31"/>
                    <a:pt x="4" y="30"/>
                    <a:pt x="3" y="28"/>
                  </a:cubicBezTo>
                  <a:cubicBezTo>
                    <a:pt x="1" y="26"/>
                    <a:pt x="0" y="24"/>
                    <a:pt x="0" y="21"/>
                  </a:cubicBezTo>
                  <a:cubicBezTo>
                    <a:pt x="0" y="21"/>
                    <a:pt x="0" y="19"/>
                    <a:pt x="0" y="16"/>
                  </a:cubicBezTo>
                  <a:cubicBezTo>
                    <a:pt x="0" y="13"/>
                    <a:pt x="1" y="10"/>
                    <a:pt x="3" y="7"/>
                  </a:cubicBezTo>
                  <a:cubicBezTo>
                    <a:pt x="4" y="5"/>
                    <a:pt x="7" y="3"/>
                    <a:pt x="11" y="3"/>
                  </a:cubicBezTo>
                  <a:cubicBezTo>
                    <a:pt x="16" y="2"/>
                    <a:pt x="20" y="2"/>
                    <a:pt x="23" y="2"/>
                  </a:cubicBezTo>
                  <a:cubicBezTo>
                    <a:pt x="32" y="1"/>
                    <a:pt x="37" y="0"/>
                    <a:pt x="43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4" y="1"/>
                    <a:pt x="59" y="3"/>
                    <a:pt x="62" y="4"/>
                  </a:cubicBezTo>
                  <a:cubicBezTo>
                    <a:pt x="65" y="6"/>
                    <a:pt x="66" y="9"/>
                    <a:pt x="66" y="13"/>
                  </a:cubicBezTo>
                  <a:cubicBezTo>
                    <a:pt x="66" y="15"/>
                    <a:pt x="66" y="17"/>
                    <a:pt x="66" y="20"/>
                  </a:cubicBezTo>
                  <a:cubicBezTo>
                    <a:pt x="65" y="23"/>
                    <a:pt x="64" y="26"/>
                    <a:pt x="62" y="29"/>
                  </a:cubicBezTo>
                  <a:cubicBezTo>
                    <a:pt x="60" y="31"/>
                    <a:pt x="57" y="32"/>
                    <a:pt x="53" y="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40" name="Freeform 84">
              <a:extLst>
                <a:ext uri="{FF2B5EF4-FFF2-40B4-BE49-F238E27FC236}">
                  <a16:creationId xmlns:a16="http://schemas.microsoft.com/office/drawing/2014/main" id="{576CF7BA-63E8-47BF-AB8E-E9134BE8EF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874527">
              <a:off x="10288245" y="954724"/>
              <a:ext cx="852074" cy="892781"/>
            </a:xfrm>
            <a:custGeom>
              <a:avLst/>
              <a:gdLst>
                <a:gd name="T0" fmla="*/ 4 w 57"/>
                <a:gd name="T1" fmla="*/ 34 h 60"/>
                <a:gd name="T2" fmla="*/ 17 w 57"/>
                <a:gd name="T3" fmla="*/ 18 h 60"/>
                <a:gd name="T4" fmla="*/ 26 w 57"/>
                <a:gd name="T5" fmla="*/ 8 h 60"/>
                <a:gd name="T6" fmla="*/ 29 w 57"/>
                <a:gd name="T7" fmla="*/ 5 h 60"/>
                <a:gd name="T8" fmla="*/ 41 w 57"/>
                <a:gd name="T9" fmla="*/ 0 h 60"/>
                <a:gd name="T10" fmla="*/ 51 w 57"/>
                <a:gd name="T11" fmla="*/ 6 h 60"/>
                <a:gd name="T12" fmla="*/ 56 w 57"/>
                <a:gd name="T13" fmla="*/ 16 h 60"/>
                <a:gd name="T14" fmla="*/ 51 w 57"/>
                <a:gd name="T15" fmla="*/ 28 h 60"/>
                <a:gd name="T16" fmla="*/ 29 w 57"/>
                <a:gd name="T17" fmla="*/ 53 h 60"/>
                <a:gd name="T18" fmla="*/ 17 w 57"/>
                <a:gd name="T19" fmla="*/ 59 h 60"/>
                <a:gd name="T20" fmla="*/ 5 w 57"/>
                <a:gd name="T21" fmla="*/ 54 h 60"/>
                <a:gd name="T22" fmla="*/ 0 w 57"/>
                <a:gd name="T23" fmla="*/ 45 h 60"/>
                <a:gd name="T24" fmla="*/ 4 w 57"/>
                <a:gd name="T25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60">
                  <a:moveTo>
                    <a:pt x="4" y="34"/>
                  </a:moveTo>
                  <a:cubicBezTo>
                    <a:pt x="5" y="33"/>
                    <a:pt x="17" y="18"/>
                    <a:pt x="17" y="18"/>
                  </a:cubicBezTo>
                  <a:cubicBezTo>
                    <a:pt x="21" y="14"/>
                    <a:pt x="24" y="10"/>
                    <a:pt x="26" y="8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34" y="2"/>
                    <a:pt x="38" y="0"/>
                    <a:pt x="41" y="0"/>
                  </a:cubicBezTo>
                  <a:cubicBezTo>
                    <a:pt x="44" y="1"/>
                    <a:pt x="47" y="2"/>
                    <a:pt x="51" y="6"/>
                  </a:cubicBezTo>
                  <a:cubicBezTo>
                    <a:pt x="55" y="10"/>
                    <a:pt x="57" y="13"/>
                    <a:pt x="56" y="16"/>
                  </a:cubicBezTo>
                  <a:cubicBezTo>
                    <a:pt x="56" y="19"/>
                    <a:pt x="54" y="23"/>
                    <a:pt x="51" y="28"/>
                  </a:cubicBezTo>
                  <a:cubicBezTo>
                    <a:pt x="51" y="28"/>
                    <a:pt x="33" y="48"/>
                    <a:pt x="29" y="53"/>
                  </a:cubicBezTo>
                  <a:cubicBezTo>
                    <a:pt x="25" y="57"/>
                    <a:pt x="21" y="59"/>
                    <a:pt x="17" y="59"/>
                  </a:cubicBezTo>
                  <a:cubicBezTo>
                    <a:pt x="13" y="60"/>
                    <a:pt x="9" y="58"/>
                    <a:pt x="5" y="54"/>
                  </a:cubicBezTo>
                  <a:cubicBezTo>
                    <a:pt x="2" y="51"/>
                    <a:pt x="0" y="48"/>
                    <a:pt x="0" y="45"/>
                  </a:cubicBezTo>
                  <a:cubicBezTo>
                    <a:pt x="0" y="42"/>
                    <a:pt x="2" y="38"/>
                    <a:pt x="4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41" name="Freeform 87">
              <a:extLst>
                <a:ext uri="{FF2B5EF4-FFF2-40B4-BE49-F238E27FC236}">
                  <a16:creationId xmlns:a16="http://schemas.microsoft.com/office/drawing/2014/main" id="{C0C95E2B-D068-4E18-85DE-266A42E6C6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20630858">
              <a:off x="10224385" y="3437261"/>
              <a:ext cx="824227" cy="881691"/>
            </a:xfrm>
            <a:custGeom>
              <a:avLst/>
              <a:gdLst>
                <a:gd name="T0" fmla="*/ 0 w 55"/>
                <a:gd name="T1" fmla="*/ 17 h 59"/>
                <a:gd name="T2" fmla="*/ 1 w 55"/>
                <a:gd name="T3" fmla="*/ 11 h 59"/>
                <a:gd name="T4" fmla="*/ 4 w 55"/>
                <a:gd name="T5" fmla="*/ 6 h 59"/>
                <a:gd name="T6" fmla="*/ 7 w 55"/>
                <a:gd name="T7" fmla="*/ 4 h 59"/>
                <a:gd name="T8" fmla="*/ 14 w 55"/>
                <a:gd name="T9" fmla="*/ 0 h 59"/>
                <a:gd name="T10" fmla="*/ 23 w 55"/>
                <a:gd name="T11" fmla="*/ 3 h 59"/>
                <a:gd name="T12" fmla="*/ 31 w 55"/>
                <a:gd name="T13" fmla="*/ 11 h 59"/>
                <a:gd name="T14" fmla="*/ 38 w 55"/>
                <a:gd name="T15" fmla="*/ 20 h 59"/>
                <a:gd name="T16" fmla="*/ 48 w 55"/>
                <a:gd name="T17" fmla="*/ 31 h 59"/>
                <a:gd name="T18" fmla="*/ 55 w 55"/>
                <a:gd name="T19" fmla="*/ 43 h 59"/>
                <a:gd name="T20" fmla="*/ 49 w 55"/>
                <a:gd name="T21" fmla="*/ 55 h 59"/>
                <a:gd name="T22" fmla="*/ 38 w 55"/>
                <a:gd name="T23" fmla="*/ 59 h 59"/>
                <a:gd name="T24" fmla="*/ 33 w 55"/>
                <a:gd name="T25" fmla="*/ 58 h 59"/>
                <a:gd name="T26" fmla="*/ 26 w 55"/>
                <a:gd name="T27" fmla="*/ 53 h 59"/>
                <a:gd name="T28" fmla="*/ 5 w 55"/>
                <a:gd name="T29" fmla="*/ 27 h 59"/>
                <a:gd name="T30" fmla="*/ 0 w 55"/>
                <a:gd name="T31" fmla="*/ 1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5" h="59">
                  <a:moveTo>
                    <a:pt x="0" y="17"/>
                  </a:moveTo>
                  <a:cubicBezTo>
                    <a:pt x="0" y="14"/>
                    <a:pt x="0" y="12"/>
                    <a:pt x="1" y="11"/>
                  </a:cubicBezTo>
                  <a:cubicBezTo>
                    <a:pt x="2" y="9"/>
                    <a:pt x="3" y="8"/>
                    <a:pt x="4" y="6"/>
                  </a:cubicBezTo>
                  <a:cubicBezTo>
                    <a:pt x="6" y="5"/>
                    <a:pt x="7" y="4"/>
                    <a:pt x="7" y="4"/>
                  </a:cubicBezTo>
                  <a:cubicBezTo>
                    <a:pt x="9" y="2"/>
                    <a:pt x="12" y="1"/>
                    <a:pt x="14" y="0"/>
                  </a:cubicBezTo>
                  <a:cubicBezTo>
                    <a:pt x="17" y="0"/>
                    <a:pt x="20" y="1"/>
                    <a:pt x="23" y="3"/>
                  </a:cubicBezTo>
                  <a:cubicBezTo>
                    <a:pt x="26" y="4"/>
                    <a:pt x="29" y="7"/>
                    <a:pt x="31" y="11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48" y="31"/>
                    <a:pt x="48" y="31"/>
                    <a:pt x="48" y="31"/>
                  </a:cubicBezTo>
                  <a:cubicBezTo>
                    <a:pt x="52" y="36"/>
                    <a:pt x="54" y="40"/>
                    <a:pt x="55" y="43"/>
                  </a:cubicBezTo>
                  <a:cubicBezTo>
                    <a:pt x="55" y="47"/>
                    <a:pt x="54" y="52"/>
                    <a:pt x="49" y="55"/>
                  </a:cubicBezTo>
                  <a:cubicBezTo>
                    <a:pt x="45" y="58"/>
                    <a:pt x="41" y="59"/>
                    <a:pt x="38" y="59"/>
                  </a:cubicBezTo>
                  <a:cubicBezTo>
                    <a:pt x="37" y="59"/>
                    <a:pt x="35" y="59"/>
                    <a:pt x="33" y="58"/>
                  </a:cubicBezTo>
                  <a:cubicBezTo>
                    <a:pt x="31" y="57"/>
                    <a:pt x="29" y="55"/>
                    <a:pt x="26" y="53"/>
                  </a:cubicBezTo>
                  <a:cubicBezTo>
                    <a:pt x="23" y="50"/>
                    <a:pt x="5" y="27"/>
                    <a:pt x="5" y="27"/>
                  </a:cubicBezTo>
                  <a:cubicBezTo>
                    <a:pt x="2" y="23"/>
                    <a:pt x="0" y="19"/>
                    <a:pt x="0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</p:grpSp>
      <p:pic>
        <p:nvPicPr>
          <p:cNvPr id="4" name="Рисунок 12">
            <a:extLst>
              <a:ext uri="{FF2B5EF4-FFF2-40B4-BE49-F238E27FC236}">
                <a16:creationId xmlns:a16="http://schemas.microsoft.com/office/drawing/2014/main" id="{050D72C7-C044-4817-AA28-7C261CD4A0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3055" y="2636840"/>
            <a:ext cx="4218050" cy="3131903"/>
          </a:xfrm>
          <a:custGeom>
            <a:avLst/>
            <a:gdLst/>
            <a:ahLst/>
            <a:cxnLst/>
            <a:rect l="l" t="t" r="r" b="b"/>
            <a:pathLst>
              <a:path w="5184162" h="3131903">
                <a:moveTo>
                  <a:pt x="0" y="0"/>
                </a:moveTo>
                <a:lnTo>
                  <a:pt x="5184162" y="0"/>
                </a:lnTo>
                <a:lnTo>
                  <a:pt x="5184162" y="3131903"/>
                </a:lnTo>
                <a:lnTo>
                  <a:pt x="0" y="3131903"/>
                </a:lnTo>
                <a:close/>
              </a:path>
            </a:pathLst>
          </a:custGeom>
        </p:spPr>
      </p:pic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411459D2-28CC-4682-8C9C-2637C087EF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6315" y="2636839"/>
            <a:ext cx="4639856" cy="3131903"/>
          </a:xfrm>
          <a:custGeom>
            <a:avLst/>
            <a:gdLst/>
            <a:ahLst/>
            <a:cxnLst/>
            <a:rect l="l" t="t" r="r" b="b"/>
            <a:pathLst>
              <a:path w="5184163" h="3131903">
                <a:moveTo>
                  <a:pt x="0" y="0"/>
                </a:moveTo>
                <a:lnTo>
                  <a:pt x="5184163" y="0"/>
                </a:lnTo>
                <a:lnTo>
                  <a:pt x="5184163" y="3131903"/>
                </a:lnTo>
                <a:lnTo>
                  <a:pt x="0" y="3131903"/>
                </a:lnTo>
                <a:close/>
              </a:path>
            </a:pathLst>
          </a:custGeom>
        </p:spPr>
      </p:pic>
      <p:sp useBgFill="1">
        <p:nvSpPr>
          <p:cNvPr id="43" name="Freeform: Shape 42">
            <a:extLst>
              <a:ext uri="{FF2B5EF4-FFF2-40B4-BE49-F238E27FC236}">
                <a16:creationId xmlns:a16="http://schemas.microsoft.com/office/drawing/2014/main" id="{61DBDC3E-EFBF-429B-957B-6C76FFB449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5693480" y="359481"/>
            <a:ext cx="805041" cy="12192001"/>
          </a:xfrm>
          <a:custGeom>
            <a:avLst/>
            <a:gdLst>
              <a:gd name="connsiteX0" fmla="*/ 0 w 805041"/>
              <a:gd name="connsiteY0" fmla="*/ 12192001 h 12192001"/>
              <a:gd name="connsiteX1" fmla="*/ 2268 w 805041"/>
              <a:gd name="connsiteY1" fmla="*/ 11635931 h 12192001"/>
              <a:gd name="connsiteX2" fmla="*/ 39265 w 805041"/>
              <a:gd name="connsiteY2" fmla="*/ 9246579 h 12192001"/>
              <a:gd name="connsiteX3" fmla="*/ 79643 w 805041"/>
              <a:gd name="connsiteY3" fmla="*/ 7976300 h 12192001"/>
              <a:gd name="connsiteX4" fmla="*/ 39265 w 805041"/>
              <a:gd name="connsiteY4" fmla="*/ 7150621 h 12192001"/>
              <a:gd name="connsiteX5" fmla="*/ 39265 w 805041"/>
              <a:gd name="connsiteY5" fmla="*/ 6515481 h 12192001"/>
              <a:gd name="connsiteX6" fmla="*/ 39265 w 805041"/>
              <a:gd name="connsiteY6" fmla="*/ 4864121 h 12192001"/>
              <a:gd name="connsiteX7" fmla="*/ 79645 w 805041"/>
              <a:gd name="connsiteY7" fmla="*/ 2958705 h 12192001"/>
              <a:gd name="connsiteX8" fmla="*/ 54260 w 805041"/>
              <a:gd name="connsiteY8" fmla="*/ 203487 h 12192001"/>
              <a:gd name="connsiteX9" fmla="*/ 52385 w 805041"/>
              <a:gd name="connsiteY9" fmla="*/ 0 h 12192001"/>
              <a:gd name="connsiteX10" fmla="*/ 805041 w 805041"/>
              <a:gd name="connsiteY10" fmla="*/ 0 h 12192001"/>
              <a:gd name="connsiteX11" fmla="*/ 805040 w 805041"/>
              <a:gd name="connsiteY11" fmla="*/ 12192001 h 12192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05041" h="12192001">
                <a:moveTo>
                  <a:pt x="0" y="12192001"/>
                </a:moveTo>
                <a:lnTo>
                  <a:pt x="2268" y="11635931"/>
                </a:lnTo>
                <a:cubicBezTo>
                  <a:pt x="6616" y="10932425"/>
                  <a:pt x="16553" y="10139742"/>
                  <a:pt x="39265" y="9246579"/>
                </a:cubicBezTo>
                <a:cubicBezTo>
                  <a:pt x="79643" y="7976300"/>
                  <a:pt x="79643" y="7976300"/>
                  <a:pt x="79643" y="7976300"/>
                </a:cubicBezTo>
                <a:cubicBezTo>
                  <a:pt x="79643" y="7722245"/>
                  <a:pt x="39265" y="7468190"/>
                  <a:pt x="39265" y="7150621"/>
                </a:cubicBezTo>
                <a:cubicBezTo>
                  <a:pt x="39265" y="6833051"/>
                  <a:pt x="39265" y="6578996"/>
                  <a:pt x="39265" y="6515481"/>
                </a:cubicBezTo>
                <a:cubicBezTo>
                  <a:pt x="39265" y="4864121"/>
                  <a:pt x="39265" y="4864121"/>
                  <a:pt x="39265" y="4864121"/>
                </a:cubicBezTo>
                <a:cubicBezTo>
                  <a:pt x="79645" y="2958705"/>
                  <a:pt x="79645" y="2958705"/>
                  <a:pt x="79645" y="2958705"/>
                </a:cubicBezTo>
                <a:cubicBezTo>
                  <a:pt x="68288" y="1726140"/>
                  <a:pt x="60126" y="840233"/>
                  <a:pt x="54260" y="203487"/>
                </a:cubicBezTo>
                <a:lnTo>
                  <a:pt x="52385" y="0"/>
                </a:lnTo>
                <a:lnTo>
                  <a:pt x="805041" y="0"/>
                </a:lnTo>
                <a:lnTo>
                  <a:pt x="805040" y="12192001"/>
                </a:lnTo>
                <a:close/>
              </a:path>
            </a:pathLst>
          </a:custGeom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6656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9646535-AEF6-4883-A4F9-EEC1F8B43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4E3E963-7ADC-4469-A079-F78B0BC6F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864DEA4-D6B8-4DEF-B1D0-6D5672FA8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E2D237-33E3-4FEC-8557-F0D60984B9D3}"/>
              </a:ext>
            </a:extLst>
          </p:cNvPr>
          <p:cNvSpPr txBox="1"/>
          <p:nvPr/>
        </p:nvSpPr>
        <p:spPr>
          <a:xfrm>
            <a:off x="6451245" y="433198"/>
            <a:ext cx="5015638" cy="4155126"/>
          </a:xfrm>
          <a:prstGeom prst="rect">
            <a:avLst/>
          </a:prstGeom>
        </p:spPr>
        <p:txBody>
          <a:bodyPr rot="0" spcFirstLastPara="0" vertOverflow="overflow" horzOverflow="overflow" vert="horz" wrap="square" lIns="0" tIns="0" rIns="0" bIns="0" numCol="1" spcCol="0" rtlCol="0" fromWordArt="0" anchor="b" anchorCtr="0" forceAA="0" compatLnSpc="1">
            <a:prstTxWarp prst="textNoShape">
              <a:avLst/>
            </a:prstTxWarp>
            <a:normAutofit fontScale="62500" lnSpcReduction="20000"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5600" spc="-100" dirty="0" err="1">
                <a:ea typeface="+mn-lt"/>
                <a:cs typeface="+mn-lt"/>
              </a:rPr>
              <a:t>Прежде</a:t>
            </a:r>
            <a:r>
              <a:rPr lang="en-US" sz="5600" spc="-100" dirty="0">
                <a:ea typeface="+mn-lt"/>
                <a:cs typeface="+mn-lt"/>
              </a:rPr>
              <a:t> </a:t>
            </a:r>
            <a:r>
              <a:rPr lang="en-US" sz="5600" spc="-100" dirty="0" err="1">
                <a:ea typeface="+mn-lt"/>
                <a:cs typeface="+mn-lt"/>
              </a:rPr>
              <a:t>чем</a:t>
            </a:r>
            <a:r>
              <a:rPr lang="en-US" sz="5600" spc="-100" dirty="0">
                <a:ea typeface="+mn-lt"/>
                <a:cs typeface="+mn-lt"/>
              </a:rPr>
              <a:t> </a:t>
            </a:r>
            <a:r>
              <a:rPr lang="en-US" sz="5600" spc="-100" dirty="0" err="1">
                <a:ea typeface="+mn-lt"/>
                <a:cs typeface="+mn-lt"/>
              </a:rPr>
              <a:t>составить</a:t>
            </a:r>
            <a:r>
              <a:rPr lang="en-US" sz="5600" spc="-100" dirty="0">
                <a:ea typeface="+mn-lt"/>
                <a:cs typeface="+mn-lt"/>
              </a:rPr>
              <a:t> </a:t>
            </a:r>
            <a:r>
              <a:rPr lang="en-US" sz="5600" spc="-100" dirty="0" err="1">
                <a:ea typeface="+mn-lt"/>
                <a:cs typeface="+mn-lt"/>
              </a:rPr>
              <a:t>древо</a:t>
            </a:r>
            <a:r>
              <a:rPr lang="en-US" sz="5600" spc="-100" dirty="0">
                <a:ea typeface="+mn-lt"/>
                <a:cs typeface="+mn-lt"/>
              </a:rPr>
              <a:t>, </a:t>
            </a:r>
            <a:r>
              <a:rPr lang="en-US" sz="5600" spc="-100" dirty="0" err="1">
                <a:ea typeface="+mn-lt"/>
                <a:cs typeface="+mn-lt"/>
              </a:rPr>
              <a:t>нужно</a:t>
            </a:r>
            <a:r>
              <a:rPr lang="en-US" sz="5600" spc="-100" dirty="0">
                <a:ea typeface="+mn-lt"/>
                <a:cs typeface="+mn-lt"/>
              </a:rPr>
              <a:t> </a:t>
            </a:r>
            <a:r>
              <a:rPr lang="en-US" sz="5600" spc="-100" dirty="0" err="1">
                <a:ea typeface="+mn-lt"/>
                <a:cs typeface="+mn-lt"/>
              </a:rPr>
              <a:t>разобраться</a:t>
            </a:r>
            <a:r>
              <a:rPr lang="en-US" sz="5600" spc="-100" dirty="0">
                <a:ea typeface="+mn-lt"/>
                <a:cs typeface="+mn-lt"/>
              </a:rPr>
              <a:t> в </a:t>
            </a:r>
            <a:r>
              <a:rPr lang="en-US" sz="5600" spc="-100" dirty="0" err="1">
                <a:ea typeface="+mn-lt"/>
                <a:cs typeface="+mn-lt"/>
              </a:rPr>
              <a:t>терминологии</a:t>
            </a:r>
            <a:r>
              <a:rPr lang="en-US" sz="5600" spc="-100" dirty="0">
                <a:ea typeface="+mn-lt"/>
                <a:cs typeface="+mn-lt"/>
              </a:rPr>
              <a:t> </a:t>
            </a:r>
            <a:r>
              <a:rPr lang="en-US" sz="5600" spc="-100" dirty="0" err="1">
                <a:ea typeface="+mn-lt"/>
                <a:cs typeface="+mn-lt"/>
              </a:rPr>
              <a:t>родства</a:t>
            </a:r>
            <a:r>
              <a:rPr lang="en-US" sz="5600" spc="-100" dirty="0">
                <a:ea typeface="+mn-lt"/>
                <a:cs typeface="+mn-lt"/>
              </a:rPr>
              <a:t>. </a:t>
            </a:r>
            <a:r>
              <a:rPr lang="en-US" sz="5600" spc="-100" dirty="0" err="1">
                <a:ea typeface="+mn-lt"/>
                <a:cs typeface="+mn-lt"/>
              </a:rPr>
              <a:t>Объяснить</a:t>
            </a:r>
            <a:r>
              <a:rPr lang="en-US" sz="5600" spc="-100" dirty="0">
                <a:ea typeface="+mn-lt"/>
                <a:cs typeface="+mn-lt"/>
              </a:rPr>
              <a:t> </a:t>
            </a:r>
            <a:r>
              <a:rPr lang="en-US" sz="5600" spc="-100" dirty="0" err="1">
                <a:ea typeface="+mn-lt"/>
                <a:cs typeface="+mn-lt"/>
              </a:rPr>
              <a:t>ребёнку</a:t>
            </a:r>
            <a:r>
              <a:rPr lang="en-US" sz="5600" spc="-100" dirty="0">
                <a:ea typeface="+mn-lt"/>
                <a:cs typeface="+mn-lt"/>
              </a:rPr>
              <a:t>, </a:t>
            </a:r>
            <a:r>
              <a:rPr lang="en-US" sz="5600" spc="-100" dirty="0" err="1">
                <a:ea typeface="+mn-lt"/>
                <a:cs typeface="+mn-lt"/>
              </a:rPr>
              <a:t>что</a:t>
            </a:r>
            <a:r>
              <a:rPr lang="en-US" sz="5600" spc="-100" dirty="0">
                <a:ea typeface="+mn-lt"/>
                <a:cs typeface="+mn-lt"/>
              </a:rPr>
              <a:t> </a:t>
            </a:r>
            <a:r>
              <a:rPr lang="en-US" sz="5600" spc="-100" dirty="0" err="1">
                <a:ea typeface="+mn-lt"/>
                <a:cs typeface="+mn-lt"/>
              </a:rPr>
              <a:t>бабушка</a:t>
            </a:r>
            <a:r>
              <a:rPr lang="en-US" sz="5600" spc="-100" dirty="0">
                <a:ea typeface="+mn-lt"/>
                <a:cs typeface="+mn-lt"/>
              </a:rPr>
              <a:t> — </a:t>
            </a:r>
            <a:r>
              <a:rPr lang="en-US" sz="5600" spc="-100" dirty="0" err="1">
                <a:ea typeface="+mn-lt"/>
                <a:cs typeface="+mn-lt"/>
              </a:rPr>
              <a:t>это</a:t>
            </a:r>
            <a:r>
              <a:rPr lang="en-US" sz="5600" spc="-100" dirty="0">
                <a:ea typeface="+mn-lt"/>
                <a:cs typeface="+mn-lt"/>
              </a:rPr>
              <a:t> </a:t>
            </a:r>
            <a:r>
              <a:rPr lang="en-US" sz="5600" spc="-100" dirty="0" err="1">
                <a:ea typeface="+mn-lt"/>
                <a:cs typeface="+mn-lt"/>
              </a:rPr>
              <a:t>мама</a:t>
            </a:r>
            <a:r>
              <a:rPr lang="en-US" sz="5600" spc="-100" dirty="0">
                <a:ea typeface="+mn-lt"/>
                <a:cs typeface="+mn-lt"/>
              </a:rPr>
              <a:t> </a:t>
            </a:r>
            <a:r>
              <a:rPr lang="en-US" sz="5600" spc="-100" dirty="0" err="1">
                <a:ea typeface="+mn-lt"/>
                <a:cs typeface="+mn-lt"/>
              </a:rPr>
              <a:t>папы</a:t>
            </a:r>
            <a:r>
              <a:rPr lang="en-US" sz="5600" spc="-100" dirty="0">
                <a:ea typeface="+mn-lt"/>
                <a:cs typeface="+mn-lt"/>
              </a:rPr>
              <a:t> </a:t>
            </a:r>
            <a:r>
              <a:rPr lang="en-US" sz="5600" spc="-100" dirty="0" err="1">
                <a:ea typeface="+mn-lt"/>
                <a:cs typeface="+mn-lt"/>
              </a:rPr>
              <a:t>или</a:t>
            </a:r>
            <a:r>
              <a:rPr lang="en-US" sz="5600" spc="-100" dirty="0">
                <a:ea typeface="+mn-lt"/>
                <a:cs typeface="+mn-lt"/>
              </a:rPr>
              <a:t> </a:t>
            </a:r>
            <a:r>
              <a:rPr lang="en-US" sz="5600" spc="-100" dirty="0" err="1">
                <a:ea typeface="+mn-lt"/>
                <a:cs typeface="+mn-lt"/>
              </a:rPr>
              <a:t>мамы</a:t>
            </a:r>
            <a:r>
              <a:rPr lang="en-US" sz="5600" spc="-100" dirty="0">
                <a:ea typeface="+mn-lt"/>
                <a:cs typeface="+mn-lt"/>
              </a:rPr>
              <a:t>, а </a:t>
            </a:r>
            <a:r>
              <a:rPr lang="en-US" sz="5600" spc="-100" dirty="0" err="1">
                <a:ea typeface="+mn-lt"/>
                <a:cs typeface="+mn-lt"/>
              </a:rPr>
              <a:t>дядя</a:t>
            </a:r>
            <a:r>
              <a:rPr lang="en-US" sz="5600" spc="-100" dirty="0">
                <a:ea typeface="+mn-lt"/>
                <a:cs typeface="+mn-lt"/>
              </a:rPr>
              <a:t> — </a:t>
            </a:r>
            <a:r>
              <a:rPr lang="en-US" sz="5600" spc="-100" dirty="0" err="1">
                <a:ea typeface="+mn-lt"/>
                <a:cs typeface="+mn-lt"/>
              </a:rPr>
              <a:t>это</a:t>
            </a:r>
            <a:r>
              <a:rPr lang="en-US" sz="5600" spc="-100" dirty="0">
                <a:ea typeface="+mn-lt"/>
                <a:cs typeface="+mn-lt"/>
              </a:rPr>
              <a:t> </a:t>
            </a:r>
            <a:r>
              <a:rPr lang="en-US" sz="5600" spc="-100" dirty="0" err="1">
                <a:ea typeface="+mn-lt"/>
                <a:cs typeface="+mn-lt"/>
              </a:rPr>
              <a:t>брат</a:t>
            </a:r>
            <a:r>
              <a:rPr lang="en-US" sz="5600" spc="-100" dirty="0">
                <a:ea typeface="+mn-lt"/>
                <a:cs typeface="+mn-lt"/>
              </a:rPr>
              <a:t> </a:t>
            </a:r>
            <a:r>
              <a:rPr lang="en-US" sz="5600" spc="-100" dirty="0" err="1">
                <a:ea typeface="+mn-lt"/>
                <a:cs typeface="+mn-lt"/>
              </a:rPr>
              <a:t>мамы</a:t>
            </a:r>
            <a:r>
              <a:rPr lang="en-US" sz="5600" spc="-100" dirty="0">
                <a:ea typeface="+mn-lt"/>
                <a:cs typeface="+mn-lt"/>
              </a:rPr>
              <a:t> </a:t>
            </a:r>
            <a:r>
              <a:rPr lang="en-US" sz="5600" spc="-100" dirty="0" err="1">
                <a:ea typeface="+mn-lt"/>
                <a:cs typeface="+mn-lt"/>
              </a:rPr>
              <a:t>или</a:t>
            </a:r>
            <a:r>
              <a:rPr lang="en-US" sz="5600" spc="-100" dirty="0">
                <a:ea typeface="+mn-lt"/>
                <a:cs typeface="+mn-lt"/>
              </a:rPr>
              <a:t> </a:t>
            </a:r>
            <a:r>
              <a:rPr lang="en-US" sz="5600" spc="-100" dirty="0" err="1">
                <a:ea typeface="+mn-lt"/>
                <a:cs typeface="+mn-lt"/>
              </a:rPr>
              <a:t>папы</a:t>
            </a:r>
            <a:r>
              <a:rPr lang="en-US" sz="5600" spc="-100" dirty="0">
                <a:ea typeface="+mn-lt"/>
                <a:cs typeface="+mn-lt"/>
              </a:rPr>
              <a:t> и </a:t>
            </a:r>
            <a:r>
              <a:rPr lang="en-US" sz="5600" spc="-100" dirty="0" err="1">
                <a:ea typeface="+mn-lt"/>
                <a:cs typeface="+mn-lt"/>
              </a:rPr>
              <a:t>т.д</a:t>
            </a:r>
            <a:r>
              <a:rPr lang="en-US" sz="5600" spc="-100" dirty="0">
                <a:ea typeface="+mn-lt"/>
                <a:cs typeface="+mn-lt"/>
              </a:rPr>
              <a:t>.</a:t>
            </a:r>
            <a:endParaRPr lang="ru-RU" dirty="0" err="1">
              <a:ea typeface="+mj-ea"/>
              <a:cs typeface="+mj-cs"/>
            </a:endParaRPr>
          </a:p>
        </p:txBody>
      </p:sp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7190C376-6325-4708-8A24-FA37DDB01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00" y="1544119"/>
            <a:ext cx="5014800" cy="3761100"/>
          </a:xfrm>
          <a:custGeom>
            <a:avLst/>
            <a:gdLst/>
            <a:ahLst/>
            <a:cxnLst/>
            <a:rect l="l" t="t" r="r" b="b"/>
            <a:pathLst>
              <a:path w="5014800" h="5409338">
                <a:moveTo>
                  <a:pt x="0" y="0"/>
                </a:moveTo>
                <a:lnTo>
                  <a:pt x="5014800" y="0"/>
                </a:lnTo>
                <a:lnTo>
                  <a:pt x="5014800" y="5409338"/>
                </a:lnTo>
                <a:lnTo>
                  <a:pt x="0" y="5409338"/>
                </a:lnTo>
                <a:close/>
              </a:path>
            </a:pathLst>
          </a:cu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3C9AA14C-80A4-427C-A911-28CD20C56E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7909203" y="317452"/>
            <a:ext cx="2117174" cy="588806"/>
            <a:chOff x="4549904" y="5078157"/>
            <a:chExt cx="3023338" cy="840818"/>
          </a:xfrm>
        </p:grpSpPr>
        <p:sp>
          <p:nvSpPr>
            <p:cNvPr id="15" name="Freeform 80">
              <a:extLst>
                <a:ext uri="{FF2B5EF4-FFF2-40B4-BE49-F238E27FC236}">
                  <a16:creationId xmlns:a16="http://schemas.microsoft.com/office/drawing/2014/main" id="{EF32CDAF-4619-4949-9516-1E042181EB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690691" y="5352589"/>
              <a:ext cx="749228" cy="383544"/>
            </a:xfrm>
            <a:custGeom>
              <a:avLst/>
              <a:gdLst>
                <a:gd name="T0" fmla="*/ 53 w 66"/>
                <a:gd name="T1" fmla="*/ 33 h 34"/>
                <a:gd name="T2" fmla="*/ 39 w 66"/>
                <a:gd name="T3" fmla="*/ 33 h 34"/>
                <a:gd name="T4" fmla="*/ 21 w 66"/>
                <a:gd name="T5" fmla="*/ 33 h 34"/>
                <a:gd name="T6" fmla="*/ 12 w 66"/>
                <a:gd name="T7" fmla="*/ 32 h 34"/>
                <a:gd name="T8" fmla="*/ 3 w 66"/>
                <a:gd name="T9" fmla="*/ 28 h 34"/>
                <a:gd name="T10" fmla="*/ 0 w 66"/>
                <a:gd name="T11" fmla="*/ 21 h 34"/>
                <a:gd name="T12" fmla="*/ 0 w 66"/>
                <a:gd name="T13" fmla="*/ 16 h 34"/>
                <a:gd name="T14" fmla="*/ 3 w 66"/>
                <a:gd name="T15" fmla="*/ 7 h 34"/>
                <a:gd name="T16" fmla="*/ 11 w 66"/>
                <a:gd name="T17" fmla="*/ 3 h 34"/>
                <a:gd name="T18" fmla="*/ 23 w 66"/>
                <a:gd name="T19" fmla="*/ 2 h 34"/>
                <a:gd name="T20" fmla="*/ 43 w 66"/>
                <a:gd name="T21" fmla="*/ 0 h 34"/>
                <a:gd name="T22" fmla="*/ 48 w 66"/>
                <a:gd name="T23" fmla="*/ 0 h 34"/>
                <a:gd name="T24" fmla="*/ 62 w 66"/>
                <a:gd name="T25" fmla="*/ 4 h 34"/>
                <a:gd name="T26" fmla="*/ 66 w 66"/>
                <a:gd name="T27" fmla="*/ 13 h 34"/>
                <a:gd name="T28" fmla="*/ 66 w 66"/>
                <a:gd name="T29" fmla="*/ 20 h 34"/>
                <a:gd name="T30" fmla="*/ 62 w 66"/>
                <a:gd name="T31" fmla="*/ 29 h 34"/>
                <a:gd name="T32" fmla="*/ 53 w 66"/>
                <a:gd name="T33" fmla="*/ 3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34">
                  <a:moveTo>
                    <a:pt x="53" y="33"/>
                  </a:moveTo>
                  <a:cubicBezTo>
                    <a:pt x="47" y="33"/>
                    <a:pt x="53" y="34"/>
                    <a:pt x="39" y="33"/>
                  </a:cubicBezTo>
                  <a:cubicBezTo>
                    <a:pt x="24" y="33"/>
                    <a:pt x="21" y="33"/>
                    <a:pt x="21" y="33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7" y="31"/>
                    <a:pt x="4" y="30"/>
                    <a:pt x="3" y="28"/>
                  </a:cubicBezTo>
                  <a:cubicBezTo>
                    <a:pt x="1" y="26"/>
                    <a:pt x="0" y="24"/>
                    <a:pt x="0" y="21"/>
                  </a:cubicBezTo>
                  <a:cubicBezTo>
                    <a:pt x="0" y="21"/>
                    <a:pt x="0" y="19"/>
                    <a:pt x="0" y="16"/>
                  </a:cubicBezTo>
                  <a:cubicBezTo>
                    <a:pt x="0" y="13"/>
                    <a:pt x="1" y="10"/>
                    <a:pt x="3" y="7"/>
                  </a:cubicBezTo>
                  <a:cubicBezTo>
                    <a:pt x="4" y="5"/>
                    <a:pt x="7" y="3"/>
                    <a:pt x="11" y="3"/>
                  </a:cubicBezTo>
                  <a:cubicBezTo>
                    <a:pt x="16" y="2"/>
                    <a:pt x="20" y="2"/>
                    <a:pt x="23" y="2"/>
                  </a:cubicBezTo>
                  <a:cubicBezTo>
                    <a:pt x="32" y="1"/>
                    <a:pt x="37" y="0"/>
                    <a:pt x="43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4" y="1"/>
                    <a:pt x="59" y="3"/>
                    <a:pt x="62" y="4"/>
                  </a:cubicBezTo>
                  <a:cubicBezTo>
                    <a:pt x="65" y="6"/>
                    <a:pt x="66" y="9"/>
                    <a:pt x="66" y="13"/>
                  </a:cubicBezTo>
                  <a:cubicBezTo>
                    <a:pt x="66" y="15"/>
                    <a:pt x="66" y="17"/>
                    <a:pt x="66" y="20"/>
                  </a:cubicBezTo>
                  <a:cubicBezTo>
                    <a:pt x="65" y="23"/>
                    <a:pt x="64" y="26"/>
                    <a:pt x="62" y="29"/>
                  </a:cubicBezTo>
                  <a:cubicBezTo>
                    <a:pt x="60" y="31"/>
                    <a:pt x="57" y="32"/>
                    <a:pt x="53" y="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16" name="Freeform 84">
              <a:extLst>
                <a:ext uri="{FF2B5EF4-FFF2-40B4-BE49-F238E27FC236}">
                  <a16:creationId xmlns:a16="http://schemas.microsoft.com/office/drawing/2014/main" id="{270C485D-6BA8-4BF7-B72C-2B14A43A66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274527">
              <a:off x="6910134" y="5062687"/>
              <a:ext cx="647637" cy="678578"/>
            </a:xfrm>
            <a:custGeom>
              <a:avLst/>
              <a:gdLst>
                <a:gd name="T0" fmla="*/ 4 w 57"/>
                <a:gd name="T1" fmla="*/ 34 h 60"/>
                <a:gd name="T2" fmla="*/ 17 w 57"/>
                <a:gd name="T3" fmla="*/ 18 h 60"/>
                <a:gd name="T4" fmla="*/ 26 w 57"/>
                <a:gd name="T5" fmla="*/ 8 h 60"/>
                <a:gd name="T6" fmla="*/ 29 w 57"/>
                <a:gd name="T7" fmla="*/ 5 h 60"/>
                <a:gd name="T8" fmla="*/ 41 w 57"/>
                <a:gd name="T9" fmla="*/ 0 h 60"/>
                <a:gd name="T10" fmla="*/ 51 w 57"/>
                <a:gd name="T11" fmla="*/ 6 h 60"/>
                <a:gd name="T12" fmla="*/ 56 w 57"/>
                <a:gd name="T13" fmla="*/ 16 h 60"/>
                <a:gd name="T14" fmla="*/ 51 w 57"/>
                <a:gd name="T15" fmla="*/ 28 h 60"/>
                <a:gd name="T16" fmla="*/ 29 w 57"/>
                <a:gd name="T17" fmla="*/ 53 h 60"/>
                <a:gd name="T18" fmla="*/ 17 w 57"/>
                <a:gd name="T19" fmla="*/ 59 h 60"/>
                <a:gd name="T20" fmla="*/ 5 w 57"/>
                <a:gd name="T21" fmla="*/ 54 h 60"/>
                <a:gd name="T22" fmla="*/ 0 w 57"/>
                <a:gd name="T23" fmla="*/ 45 h 60"/>
                <a:gd name="T24" fmla="*/ 4 w 57"/>
                <a:gd name="T25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60">
                  <a:moveTo>
                    <a:pt x="4" y="34"/>
                  </a:moveTo>
                  <a:cubicBezTo>
                    <a:pt x="5" y="33"/>
                    <a:pt x="17" y="18"/>
                    <a:pt x="17" y="18"/>
                  </a:cubicBezTo>
                  <a:cubicBezTo>
                    <a:pt x="21" y="14"/>
                    <a:pt x="24" y="10"/>
                    <a:pt x="26" y="8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34" y="2"/>
                    <a:pt x="38" y="0"/>
                    <a:pt x="41" y="0"/>
                  </a:cubicBezTo>
                  <a:cubicBezTo>
                    <a:pt x="44" y="1"/>
                    <a:pt x="47" y="2"/>
                    <a:pt x="51" y="6"/>
                  </a:cubicBezTo>
                  <a:cubicBezTo>
                    <a:pt x="55" y="10"/>
                    <a:pt x="57" y="13"/>
                    <a:pt x="56" y="16"/>
                  </a:cubicBezTo>
                  <a:cubicBezTo>
                    <a:pt x="56" y="19"/>
                    <a:pt x="54" y="23"/>
                    <a:pt x="51" y="28"/>
                  </a:cubicBezTo>
                  <a:cubicBezTo>
                    <a:pt x="51" y="28"/>
                    <a:pt x="33" y="48"/>
                    <a:pt x="29" y="53"/>
                  </a:cubicBezTo>
                  <a:cubicBezTo>
                    <a:pt x="25" y="57"/>
                    <a:pt x="21" y="59"/>
                    <a:pt x="17" y="59"/>
                  </a:cubicBezTo>
                  <a:cubicBezTo>
                    <a:pt x="13" y="60"/>
                    <a:pt x="9" y="58"/>
                    <a:pt x="5" y="54"/>
                  </a:cubicBezTo>
                  <a:cubicBezTo>
                    <a:pt x="2" y="51"/>
                    <a:pt x="0" y="48"/>
                    <a:pt x="0" y="45"/>
                  </a:cubicBezTo>
                  <a:cubicBezTo>
                    <a:pt x="0" y="42"/>
                    <a:pt x="2" y="38"/>
                    <a:pt x="4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17" name="Freeform 87">
              <a:extLst>
                <a:ext uri="{FF2B5EF4-FFF2-40B4-BE49-F238E27FC236}">
                  <a16:creationId xmlns:a16="http://schemas.microsoft.com/office/drawing/2014/main" id="{79239B91-4327-43B3-AED5-CB9EC1653B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4430858">
              <a:off x="4571743" y="5071596"/>
              <a:ext cx="626472" cy="670149"/>
            </a:xfrm>
            <a:custGeom>
              <a:avLst/>
              <a:gdLst>
                <a:gd name="T0" fmla="*/ 0 w 55"/>
                <a:gd name="T1" fmla="*/ 17 h 59"/>
                <a:gd name="T2" fmla="*/ 1 w 55"/>
                <a:gd name="T3" fmla="*/ 11 h 59"/>
                <a:gd name="T4" fmla="*/ 4 w 55"/>
                <a:gd name="T5" fmla="*/ 6 h 59"/>
                <a:gd name="T6" fmla="*/ 7 w 55"/>
                <a:gd name="T7" fmla="*/ 4 h 59"/>
                <a:gd name="T8" fmla="*/ 14 w 55"/>
                <a:gd name="T9" fmla="*/ 0 h 59"/>
                <a:gd name="T10" fmla="*/ 23 w 55"/>
                <a:gd name="T11" fmla="*/ 3 h 59"/>
                <a:gd name="T12" fmla="*/ 31 w 55"/>
                <a:gd name="T13" fmla="*/ 11 h 59"/>
                <a:gd name="T14" fmla="*/ 38 w 55"/>
                <a:gd name="T15" fmla="*/ 20 h 59"/>
                <a:gd name="T16" fmla="*/ 48 w 55"/>
                <a:gd name="T17" fmla="*/ 31 h 59"/>
                <a:gd name="T18" fmla="*/ 55 w 55"/>
                <a:gd name="T19" fmla="*/ 43 h 59"/>
                <a:gd name="T20" fmla="*/ 49 w 55"/>
                <a:gd name="T21" fmla="*/ 55 h 59"/>
                <a:gd name="T22" fmla="*/ 38 w 55"/>
                <a:gd name="T23" fmla="*/ 59 h 59"/>
                <a:gd name="T24" fmla="*/ 33 w 55"/>
                <a:gd name="T25" fmla="*/ 58 h 59"/>
                <a:gd name="T26" fmla="*/ 26 w 55"/>
                <a:gd name="T27" fmla="*/ 53 h 59"/>
                <a:gd name="T28" fmla="*/ 5 w 55"/>
                <a:gd name="T29" fmla="*/ 27 h 59"/>
                <a:gd name="T30" fmla="*/ 0 w 55"/>
                <a:gd name="T31" fmla="*/ 1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5" h="59">
                  <a:moveTo>
                    <a:pt x="0" y="17"/>
                  </a:moveTo>
                  <a:cubicBezTo>
                    <a:pt x="0" y="14"/>
                    <a:pt x="0" y="12"/>
                    <a:pt x="1" y="11"/>
                  </a:cubicBezTo>
                  <a:cubicBezTo>
                    <a:pt x="2" y="9"/>
                    <a:pt x="3" y="8"/>
                    <a:pt x="4" y="6"/>
                  </a:cubicBezTo>
                  <a:cubicBezTo>
                    <a:pt x="6" y="5"/>
                    <a:pt x="7" y="4"/>
                    <a:pt x="7" y="4"/>
                  </a:cubicBezTo>
                  <a:cubicBezTo>
                    <a:pt x="9" y="2"/>
                    <a:pt x="12" y="1"/>
                    <a:pt x="14" y="0"/>
                  </a:cubicBezTo>
                  <a:cubicBezTo>
                    <a:pt x="17" y="0"/>
                    <a:pt x="20" y="1"/>
                    <a:pt x="23" y="3"/>
                  </a:cubicBezTo>
                  <a:cubicBezTo>
                    <a:pt x="26" y="4"/>
                    <a:pt x="29" y="7"/>
                    <a:pt x="31" y="11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48" y="31"/>
                    <a:pt x="48" y="31"/>
                    <a:pt x="48" y="31"/>
                  </a:cubicBezTo>
                  <a:cubicBezTo>
                    <a:pt x="52" y="36"/>
                    <a:pt x="54" y="40"/>
                    <a:pt x="55" y="43"/>
                  </a:cubicBezTo>
                  <a:cubicBezTo>
                    <a:pt x="55" y="47"/>
                    <a:pt x="54" y="52"/>
                    <a:pt x="49" y="55"/>
                  </a:cubicBezTo>
                  <a:cubicBezTo>
                    <a:pt x="45" y="58"/>
                    <a:pt x="41" y="59"/>
                    <a:pt x="38" y="59"/>
                  </a:cubicBezTo>
                  <a:cubicBezTo>
                    <a:pt x="37" y="59"/>
                    <a:pt x="35" y="59"/>
                    <a:pt x="33" y="58"/>
                  </a:cubicBezTo>
                  <a:cubicBezTo>
                    <a:pt x="31" y="57"/>
                    <a:pt x="29" y="55"/>
                    <a:pt x="26" y="53"/>
                  </a:cubicBezTo>
                  <a:cubicBezTo>
                    <a:pt x="23" y="50"/>
                    <a:pt x="5" y="27"/>
                    <a:pt x="5" y="27"/>
                  </a:cubicBezTo>
                  <a:cubicBezTo>
                    <a:pt x="2" y="23"/>
                    <a:pt x="0" y="19"/>
                    <a:pt x="0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2FD01A0-E6FF-41CD-AEBD-279232B90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7990093" y="5372723"/>
            <a:ext cx="2088038" cy="719230"/>
            <a:chOff x="4532666" y="505937"/>
            <a:chExt cx="2981730" cy="1027064"/>
          </a:xfrm>
        </p:grpSpPr>
        <p:sp>
          <p:nvSpPr>
            <p:cNvPr id="20" name="Freeform 78">
              <a:extLst>
                <a:ext uri="{FF2B5EF4-FFF2-40B4-BE49-F238E27FC236}">
                  <a16:creationId xmlns:a16="http://schemas.microsoft.com/office/drawing/2014/main" id="{811C6308-5554-4129-8881-A95AF512C5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00114">
              <a:off x="4532666" y="754398"/>
              <a:ext cx="694205" cy="713383"/>
            </a:xfrm>
            <a:custGeom>
              <a:avLst/>
              <a:gdLst>
                <a:gd name="T0" fmla="*/ 32 w 58"/>
                <a:gd name="T1" fmla="*/ 56 h 60"/>
                <a:gd name="T2" fmla="*/ 24 w 58"/>
                <a:gd name="T3" fmla="*/ 48 h 60"/>
                <a:gd name="T4" fmla="*/ 14 w 58"/>
                <a:gd name="T5" fmla="*/ 36 h 60"/>
                <a:gd name="T6" fmla="*/ 7 w 58"/>
                <a:gd name="T7" fmla="*/ 29 h 60"/>
                <a:gd name="T8" fmla="*/ 1 w 58"/>
                <a:gd name="T9" fmla="*/ 17 h 60"/>
                <a:gd name="T10" fmla="*/ 7 w 58"/>
                <a:gd name="T11" fmla="*/ 4 h 60"/>
                <a:gd name="T12" fmla="*/ 17 w 58"/>
                <a:gd name="T13" fmla="*/ 1 h 60"/>
                <a:gd name="T14" fmla="*/ 29 w 58"/>
                <a:gd name="T15" fmla="*/ 6 h 60"/>
                <a:gd name="T16" fmla="*/ 31 w 58"/>
                <a:gd name="T17" fmla="*/ 8 h 60"/>
                <a:gd name="T18" fmla="*/ 38 w 58"/>
                <a:gd name="T19" fmla="*/ 15 h 60"/>
                <a:gd name="T20" fmla="*/ 44 w 58"/>
                <a:gd name="T21" fmla="*/ 22 h 60"/>
                <a:gd name="T22" fmla="*/ 54 w 58"/>
                <a:gd name="T23" fmla="*/ 33 h 60"/>
                <a:gd name="T24" fmla="*/ 58 w 58"/>
                <a:gd name="T25" fmla="*/ 44 h 60"/>
                <a:gd name="T26" fmla="*/ 53 w 58"/>
                <a:gd name="T27" fmla="*/ 54 h 60"/>
                <a:gd name="T28" fmla="*/ 42 w 58"/>
                <a:gd name="T29" fmla="*/ 60 h 60"/>
                <a:gd name="T30" fmla="*/ 32 w 58"/>
                <a:gd name="T31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8" h="60">
                  <a:moveTo>
                    <a:pt x="32" y="56"/>
                  </a:moveTo>
                  <a:cubicBezTo>
                    <a:pt x="30" y="54"/>
                    <a:pt x="31" y="55"/>
                    <a:pt x="24" y="48"/>
                  </a:cubicBezTo>
                  <a:cubicBezTo>
                    <a:pt x="17" y="40"/>
                    <a:pt x="14" y="36"/>
                    <a:pt x="14" y="36"/>
                  </a:cubicBezTo>
                  <a:cubicBezTo>
                    <a:pt x="8" y="30"/>
                    <a:pt x="14" y="37"/>
                    <a:pt x="7" y="29"/>
                  </a:cubicBezTo>
                  <a:cubicBezTo>
                    <a:pt x="3" y="24"/>
                    <a:pt x="1" y="20"/>
                    <a:pt x="1" y="17"/>
                  </a:cubicBezTo>
                  <a:cubicBezTo>
                    <a:pt x="0" y="13"/>
                    <a:pt x="3" y="9"/>
                    <a:pt x="7" y="4"/>
                  </a:cubicBezTo>
                  <a:cubicBezTo>
                    <a:pt x="10" y="2"/>
                    <a:pt x="13" y="0"/>
                    <a:pt x="17" y="1"/>
                  </a:cubicBezTo>
                  <a:cubicBezTo>
                    <a:pt x="21" y="1"/>
                    <a:pt x="25" y="3"/>
                    <a:pt x="29" y="6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3" y="11"/>
                    <a:pt x="37" y="15"/>
                    <a:pt x="38" y="15"/>
                  </a:cubicBezTo>
                  <a:cubicBezTo>
                    <a:pt x="42" y="20"/>
                    <a:pt x="40" y="18"/>
                    <a:pt x="44" y="22"/>
                  </a:cubicBezTo>
                  <a:cubicBezTo>
                    <a:pt x="51" y="29"/>
                    <a:pt x="50" y="29"/>
                    <a:pt x="54" y="33"/>
                  </a:cubicBezTo>
                  <a:cubicBezTo>
                    <a:pt x="57" y="37"/>
                    <a:pt x="58" y="40"/>
                    <a:pt x="58" y="44"/>
                  </a:cubicBezTo>
                  <a:cubicBezTo>
                    <a:pt x="58" y="47"/>
                    <a:pt x="56" y="50"/>
                    <a:pt x="53" y="54"/>
                  </a:cubicBezTo>
                  <a:cubicBezTo>
                    <a:pt x="49" y="58"/>
                    <a:pt x="45" y="60"/>
                    <a:pt x="42" y="60"/>
                  </a:cubicBezTo>
                  <a:cubicBezTo>
                    <a:pt x="39" y="60"/>
                    <a:pt x="36" y="59"/>
                    <a:pt x="32" y="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21" name="Freeform 79">
              <a:extLst>
                <a:ext uri="{FF2B5EF4-FFF2-40B4-BE49-F238E27FC236}">
                  <a16:creationId xmlns:a16="http://schemas.microsoft.com/office/drawing/2014/main" id="{C28F3A03-B53B-433E-8DF7-6B13336D0A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00114">
              <a:off x="5791465" y="505937"/>
              <a:ext cx="587404" cy="943792"/>
            </a:xfrm>
            <a:custGeom>
              <a:avLst/>
              <a:gdLst>
                <a:gd name="T0" fmla="*/ 15 w 49"/>
                <a:gd name="T1" fmla="*/ 65 h 79"/>
                <a:gd name="T2" fmla="*/ 12 w 49"/>
                <a:gd name="T3" fmla="*/ 54 h 79"/>
                <a:gd name="T4" fmla="*/ 8 w 49"/>
                <a:gd name="T5" fmla="*/ 33 h 79"/>
                <a:gd name="T6" fmla="*/ 38 w 49"/>
                <a:gd name="T7" fmla="*/ 24 h 79"/>
                <a:gd name="T8" fmla="*/ 45 w 49"/>
                <a:gd name="T9" fmla="*/ 70 h 79"/>
                <a:gd name="T10" fmla="*/ 15 w 49"/>
                <a:gd name="T11" fmla="*/ 6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79">
                  <a:moveTo>
                    <a:pt x="15" y="65"/>
                  </a:moveTo>
                  <a:cubicBezTo>
                    <a:pt x="14" y="59"/>
                    <a:pt x="13" y="58"/>
                    <a:pt x="12" y="54"/>
                  </a:cubicBezTo>
                  <a:cubicBezTo>
                    <a:pt x="11" y="45"/>
                    <a:pt x="10" y="40"/>
                    <a:pt x="8" y="33"/>
                  </a:cubicBezTo>
                  <a:cubicBezTo>
                    <a:pt x="0" y="9"/>
                    <a:pt x="34" y="0"/>
                    <a:pt x="38" y="24"/>
                  </a:cubicBezTo>
                  <a:cubicBezTo>
                    <a:pt x="43" y="43"/>
                    <a:pt x="49" y="60"/>
                    <a:pt x="45" y="70"/>
                  </a:cubicBezTo>
                  <a:cubicBezTo>
                    <a:pt x="38" y="77"/>
                    <a:pt x="19" y="79"/>
                    <a:pt x="15" y="6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22" name="Freeform 85">
              <a:extLst>
                <a:ext uri="{FF2B5EF4-FFF2-40B4-BE49-F238E27FC236}">
                  <a16:creationId xmlns:a16="http://schemas.microsoft.com/office/drawing/2014/main" id="{E990BBBC-E616-4D0E-9917-A6CA72AAEA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00114">
              <a:off x="7087193" y="757585"/>
              <a:ext cx="427203" cy="775416"/>
            </a:xfrm>
            <a:custGeom>
              <a:avLst/>
              <a:gdLst>
                <a:gd name="T0" fmla="*/ 36 w 36"/>
                <a:gd name="T1" fmla="*/ 15 h 65"/>
                <a:gd name="T2" fmla="*/ 34 w 36"/>
                <a:gd name="T3" fmla="*/ 5 h 65"/>
                <a:gd name="T4" fmla="*/ 28 w 36"/>
                <a:gd name="T5" fmla="*/ 1 h 65"/>
                <a:gd name="T6" fmla="*/ 23 w 36"/>
                <a:gd name="T7" fmla="*/ 0 h 65"/>
                <a:gd name="T8" fmla="*/ 13 w 36"/>
                <a:gd name="T9" fmla="*/ 1 h 65"/>
                <a:gd name="T10" fmla="*/ 7 w 36"/>
                <a:gd name="T11" fmla="*/ 9 h 65"/>
                <a:gd name="T12" fmla="*/ 4 w 36"/>
                <a:gd name="T13" fmla="*/ 19 h 65"/>
                <a:gd name="T14" fmla="*/ 0 w 36"/>
                <a:gd name="T15" fmla="*/ 44 h 65"/>
                <a:gd name="T16" fmla="*/ 1 w 36"/>
                <a:gd name="T17" fmla="*/ 58 h 65"/>
                <a:gd name="T18" fmla="*/ 8 w 36"/>
                <a:gd name="T19" fmla="*/ 64 h 65"/>
                <a:gd name="T20" fmla="*/ 16 w 36"/>
                <a:gd name="T21" fmla="*/ 65 h 65"/>
                <a:gd name="T22" fmla="*/ 25 w 36"/>
                <a:gd name="T23" fmla="*/ 63 h 65"/>
                <a:gd name="T24" fmla="*/ 31 w 36"/>
                <a:gd name="T25" fmla="*/ 55 h 65"/>
                <a:gd name="T26" fmla="*/ 34 w 36"/>
                <a:gd name="T27" fmla="*/ 40 h 65"/>
                <a:gd name="T28" fmla="*/ 36 w 36"/>
                <a:gd name="T29" fmla="*/ 1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" h="65">
                  <a:moveTo>
                    <a:pt x="36" y="15"/>
                  </a:moveTo>
                  <a:cubicBezTo>
                    <a:pt x="36" y="10"/>
                    <a:pt x="35" y="7"/>
                    <a:pt x="34" y="5"/>
                  </a:cubicBezTo>
                  <a:cubicBezTo>
                    <a:pt x="33" y="3"/>
                    <a:pt x="31" y="2"/>
                    <a:pt x="28" y="1"/>
                  </a:cubicBezTo>
                  <a:cubicBezTo>
                    <a:pt x="27" y="1"/>
                    <a:pt x="25" y="1"/>
                    <a:pt x="23" y="0"/>
                  </a:cubicBezTo>
                  <a:cubicBezTo>
                    <a:pt x="19" y="0"/>
                    <a:pt x="16" y="0"/>
                    <a:pt x="13" y="1"/>
                  </a:cubicBezTo>
                  <a:cubicBezTo>
                    <a:pt x="11" y="2"/>
                    <a:pt x="9" y="4"/>
                    <a:pt x="7" y="9"/>
                  </a:cubicBezTo>
                  <a:cubicBezTo>
                    <a:pt x="6" y="13"/>
                    <a:pt x="5" y="17"/>
                    <a:pt x="4" y="19"/>
                  </a:cubicBezTo>
                  <a:cubicBezTo>
                    <a:pt x="2" y="29"/>
                    <a:pt x="0" y="44"/>
                    <a:pt x="0" y="44"/>
                  </a:cubicBezTo>
                  <a:cubicBezTo>
                    <a:pt x="0" y="50"/>
                    <a:pt x="0" y="55"/>
                    <a:pt x="1" y="58"/>
                  </a:cubicBezTo>
                  <a:cubicBezTo>
                    <a:pt x="2" y="61"/>
                    <a:pt x="5" y="63"/>
                    <a:pt x="8" y="64"/>
                  </a:cubicBezTo>
                  <a:cubicBezTo>
                    <a:pt x="11" y="65"/>
                    <a:pt x="13" y="65"/>
                    <a:pt x="16" y="65"/>
                  </a:cubicBezTo>
                  <a:cubicBezTo>
                    <a:pt x="19" y="65"/>
                    <a:pt x="22" y="64"/>
                    <a:pt x="25" y="63"/>
                  </a:cubicBezTo>
                  <a:cubicBezTo>
                    <a:pt x="28" y="61"/>
                    <a:pt x="30" y="59"/>
                    <a:pt x="31" y="55"/>
                  </a:cubicBezTo>
                  <a:cubicBezTo>
                    <a:pt x="32" y="50"/>
                    <a:pt x="31" y="54"/>
                    <a:pt x="34" y="40"/>
                  </a:cubicBezTo>
                  <a:lnTo>
                    <a:pt x="36" y="1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4679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9646535-AEF6-4883-A4F9-EEC1F8B43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7EFF05-A8DA-4B3E-9C21-7A04283D48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3E9F3C4-0623-4F2B-A4FE-187D7B73CD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D24FF2-0EF7-4840-85F9-E82A0C371B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841F003-C376-4ED8-B593-4848712A3BE0}"/>
              </a:ext>
            </a:extLst>
          </p:cNvPr>
          <p:cNvSpPr txBox="1"/>
          <p:nvPr/>
        </p:nvSpPr>
        <p:spPr>
          <a:xfrm>
            <a:off x="731838" y="1469364"/>
            <a:ext cx="10598928" cy="3651920"/>
          </a:xfrm>
          <a:prstGeom prst="rect">
            <a:avLst/>
          </a:prstGeom>
        </p:spPr>
        <p:txBody>
          <a:bodyPr rot="0" spcFirstLastPara="0" vertOverflow="overflow" horzOverflow="overflow" vert="horz" wrap="square" lIns="0" tIns="0" rIns="0" bIns="0" numCol="1" spcCol="0" rtlCol="0" fromWordArt="0" anchor="b" anchorCtr="0" forceAA="0" compatLnSpc="1">
            <a:prstTxWarp prst="textNoShape">
              <a:avLst/>
            </a:prstTxWarp>
            <a:normAutofit fontScale="47500" lnSpcReduction="20000"/>
          </a:bodyPr>
          <a:lstStyle/>
          <a:p>
            <a:r>
              <a:rPr lang="ru-RU" sz="5600" b="1" spc="-100" dirty="0">
                <a:solidFill>
                  <a:srgbClr val="FFC000"/>
                </a:solidFill>
                <a:ea typeface="+mn-lt"/>
                <a:cs typeface="+mn-lt"/>
              </a:rPr>
              <a:t>Шаг 1. Подготовка к оформлению родословного дерева</a:t>
            </a:r>
          </a:p>
          <a:p>
            <a:endParaRPr lang="ru-RU" sz="5600" b="1" spc="-100" dirty="0">
              <a:ea typeface="+mn-lt"/>
              <a:cs typeface="+mn-lt"/>
            </a:endParaRPr>
          </a:p>
          <a:p>
            <a:r>
              <a:rPr lang="ru-RU" sz="5600" spc="-100" dirty="0">
                <a:ea typeface="+mn-lt"/>
                <a:cs typeface="+mn-lt"/>
              </a:rPr>
              <a:t>Первое, что необходимо сделать для создания семейной истории – собрать информацию о своих родственниках. Родственники — это ваш главный источник информации. Поспрашивайте о дальних членах семьи, узнайте про дочь двоюродной сестры бабушки и ее детей.  Для начала необходимо опросить самых старших членов семьи, изучить семейные фотографии, а затем можно подключить и исторические, архивные документы. После того, как информация о родственниках собрана, можно приступать к подготовке эскиза.</a:t>
            </a:r>
          </a:p>
          <a:p>
            <a:pPr algn="ctr">
              <a:spcBef>
                <a:spcPct val="0"/>
              </a:spcBef>
              <a:spcAft>
                <a:spcPts val="600"/>
              </a:spcAft>
            </a:pPr>
            <a:endParaRPr lang="en-US" sz="5600" spc="-100" dirty="0">
              <a:latin typeface="+mj-lt"/>
              <a:ea typeface="+mj-ea"/>
              <a:cs typeface="+mj-cs"/>
            </a:endParaRPr>
          </a:p>
        </p:txBody>
      </p:sp>
      <p:sp>
        <p:nvSpPr>
          <p:cNvPr id="15" name="Freeform 78">
            <a:extLst>
              <a:ext uri="{FF2B5EF4-FFF2-40B4-BE49-F238E27FC236}">
                <a16:creationId xmlns:a16="http://schemas.microsoft.com/office/drawing/2014/main" id="{703DF8EC-903F-4FF4-B443-3B8B5DEF5F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600114">
            <a:off x="4532666" y="457418"/>
            <a:ext cx="694205" cy="713383"/>
          </a:xfrm>
          <a:custGeom>
            <a:avLst/>
            <a:gdLst>
              <a:gd name="T0" fmla="*/ 32 w 58"/>
              <a:gd name="T1" fmla="*/ 56 h 60"/>
              <a:gd name="T2" fmla="*/ 24 w 58"/>
              <a:gd name="T3" fmla="*/ 48 h 60"/>
              <a:gd name="T4" fmla="*/ 14 w 58"/>
              <a:gd name="T5" fmla="*/ 36 h 60"/>
              <a:gd name="T6" fmla="*/ 7 w 58"/>
              <a:gd name="T7" fmla="*/ 29 h 60"/>
              <a:gd name="T8" fmla="*/ 1 w 58"/>
              <a:gd name="T9" fmla="*/ 17 h 60"/>
              <a:gd name="T10" fmla="*/ 7 w 58"/>
              <a:gd name="T11" fmla="*/ 4 h 60"/>
              <a:gd name="T12" fmla="*/ 17 w 58"/>
              <a:gd name="T13" fmla="*/ 1 h 60"/>
              <a:gd name="T14" fmla="*/ 29 w 58"/>
              <a:gd name="T15" fmla="*/ 6 h 60"/>
              <a:gd name="T16" fmla="*/ 31 w 58"/>
              <a:gd name="T17" fmla="*/ 8 h 60"/>
              <a:gd name="T18" fmla="*/ 38 w 58"/>
              <a:gd name="T19" fmla="*/ 15 h 60"/>
              <a:gd name="T20" fmla="*/ 44 w 58"/>
              <a:gd name="T21" fmla="*/ 22 h 60"/>
              <a:gd name="T22" fmla="*/ 54 w 58"/>
              <a:gd name="T23" fmla="*/ 33 h 60"/>
              <a:gd name="T24" fmla="*/ 58 w 58"/>
              <a:gd name="T25" fmla="*/ 44 h 60"/>
              <a:gd name="T26" fmla="*/ 53 w 58"/>
              <a:gd name="T27" fmla="*/ 54 h 60"/>
              <a:gd name="T28" fmla="*/ 42 w 58"/>
              <a:gd name="T29" fmla="*/ 60 h 60"/>
              <a:gd name="T30" fmla="*/ 32 w 58"/>
              <a:gd name="T31" fmla="*/ 56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58" h="60">
                <a:moveTo>
                  <a:pt x="32" y="56"/>
                </a:moveTo>
                <a:cubicBezTo>
                  <a:pt x="30" y="54"/>
                  <a:pt x="31" y="55"/>
                  <a:pt x="24" y="48"/>
                </a:cubicBezTo>
                <a:cubicBezTo>
                  <a:pt x="17" y="40"/>
                  <a:pt x="14" y="36"/>
                  <a:pt x="14" y="36"/>
                </a:cubicBezTo>
                <a:cubicBezTo>
                  <a:pt x="8" y="30"/>
                  <a:pt x="14" y="37"/>
                  <a:pt x="7" y="29"/>
                </a:cubicBezTo>
                <a:cubicBezTo>
                  <a:pt x="3" y="24"/>
                  <a:pt x="1" y="20"/>
                  <a:pt x="1" y="17"/>
                </a:cubicBezTo>
                <a:cubicBezTo>
                  <a:pt x="0" y="13"/>
                  <a:pt x="3" y="9"/>
                  <a:pt x="7" y="4"/>
                </a:cubicBezTo>
                <a:cubicBezTo>
                  <a:pt x="10" y="2"/>
                  <a:pt x="13" y="0"/>
                  <a:pt x="17" y="1"/>
                </a:cubicBezTo>
                <a:cubicBezTo>
                  <a:pt x="21" y="1"/>
                  <a:pt x="25" y="3"/>
                  <a:pt x="29" y="6"/>
                </a:cubicBezTo>
                <a:cubicBezTo>
                  <a:pt x="31" y="8"/>
                  <a:pt x="31" y="8"/>
                  <a:pt x="31" y="8"/>
                </a:cubicBezTo>
                <a:cubicBezTo>
                  <a:pt x="33" y="11"/>
                  <a:pt x="37" y="15"/>
                  <a:pt x="38" y="15"/>
                </a:cubicBezTo>
                <a:cubicBezTo>
                  <a:pt x="42" y="20"/>
                  <a:pt x="40" y="18"/>
                  <a:pt x="44" y="22"/>
                </a:cubicBezTo>
                <a:cubicBezTo>
                  <a:pt x="51" y="29"/>
                  <a:pt x="50" y="29"/>
                  <a:pt x="54" y="33"/>
                </a:cubicBezTo>
                <a:cubicBezTo>
                  <a:pt x="57" y="37"/>
                  <a:pt x="58" y="40"/>
                  <a:pt x="58" y="44"/>
                </a:cubicBezTo>
                <a:cubicBezTo>
                  <a:pt x="58" y="47"/>
                  <a:pt x="56" y="50"/>
                  <a:pt x="53" y="54"/>
                </a:cubicBezTo>
                <a:cubicBezTo>
                  <a:pt x="49" y="58"/>
                  <a:pt x="45" y="60"/>
                  <a:pt x="42" y="60"/>
                </a:cubicBezTo>
                <a:cubicBezTo>
                  <a:pt x="39" y="60"/>
                  <a:pt x="36" y="59"/>
                  <a:pt x="32" y="5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accent3"/>
              </a:solidFill>
            </a:endParaRPr>
          </a:p>
        </p:txBody>
      </p:sp>
      <p:sp>
        <p:nvSpPr>
          <p:cNvPr id="17" name="Freeform 79">
            <a:extLst>
              <a:ext uri="{FF2B5EF4-FFF2-40B4-BE49-F238E27FC236}">
                <a16:creationId xmlns:a16="http://schemas.microsoft.com/office/drawing/2014/main" id="{00B4453B-3251-479A-995C-568CE62036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600114">
            <a:off x="5791465" y="208957"/>
            <a:ext cx="587404" cy="943792"/>
          </a:xfrm>
          <a:custGeom>
            <a:avLst/>
            <a:gdLst>
              <a:gd name="T0" fmla="*/ 15 w 49"/>
              <a:gd name="T1" fmla="*/ 65 h 79"/>
              <a:gd name="T2" fmla="*/ 12 w 49"/>
              <a:gd name="T3" fmla="*/ 54 h 79"/>
              <a:gd name="T4" fmla="*/ 8 w 49"/>
              <a:gd name="T5" fmla="*/ 33 h 79"/>
              <a:gd name="T6" fmla="*/ 38 w 49"/>
              <a:gd name="T7" fmla="*/ 24 h 79"/>
              <a:gd name="T8" fmla="*/ 45 w 49"/>
              <a:gd name="T9" fmla="*/ 70 h 79"/>
              <a:gd name="T10" fmla="*/ 15 w 49"/>
              <a:gd name="T11" fmla="*/ 65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9" h="79">
                <a:moveTo>
                  <a:pt x="15" y="65"/>
                </a:moveTo>
                <a:cubicBezTo>
                  <a:pt x="14" y="59"/>
                  <a:pt x="13" y="58"/>
                  <a:pt x="12" y="54"/>
                </a:cubicBezTo>
                <a:cubicBezTo>
                  <a:pt x="11" y="45"/>
                  <a:pt x="10" y="40"/>
                  <a:pt x="8" y="33"/>
                </a:cubicBezTo>
                <a:cubicBezTo>
                  <a:pt x="0" y="9"/>
                  <a:pt x="34" y="0"/>
                  <a:pt x="38" y="24"/>
                </a:cubicBezTo>
                <a:cubicBezTo>
                  <a:pt x="43" y="43"/>
                  <a:pt x="49" y="60"/>
                  <a:pt x="45" y="70"/>
                </a:cubicBezTo>
                <a:cubicBezTo>
                  <a:pt x="38" y="77"/>
                  <a:pt x="19" y="79"/>
                  <a:pt x="15" y="6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accent3"/>
              </a:solidFill>
            </a:endParaRPr>
          </a:p>
        </p:txBody>
      </p:sp>
      <p:sp>
        <p:nvSpPr>
          <p:cNvPr id="19" name="Freeform 85">
            <a:extLst>
              <a:ext uri="{FF2B5EF4-FFF2-40B4-BE49-F238E27FC236}">
                <a16:creationId xmlns:a16="http://schemas.microsoft.com/office/drawing/2014/main" id="{A4A5B20B-437F-4239-9753-30EB5AB90A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600114">
            <a:off x="7087193" y="460605"/>
            <a:ext cx="427203" cy="775416"/>
          </a:xfrm>
          <a:custGeom>
            <a:avLst/>
            <a:gdLst>
              <a:gd name="T0" fmla="*/ 36 w 36"/>
              <a:gd name="T1" fmla="*/ 15 h 65"/>
              <a:gd name="T2" fmla="*/ 34 w 36"/>
              <a:gd name="T3" fmla="*/ 5 h 65"/>
              <a:gd name="T4" fmla="*/ 28 w 36"/>
              <a:gd name="T5" fmla="*/ 1 h 65"/>
              <a:gd name="T6" fmla="*/ 23 w 36"/>
              <a:gd name="T7" fmla="*/ 0 h 65"/>
              <a:gd name="T8" fmla="*/ 13 w 36"/>
              <a:gd name="T9" fmla="*/ 1 h 65"/>
              <a:gd name="T10" fmla="*/ 7 w 36"/>
              <a:gd name="T11" fmla="*/ 9 h 65"/>
              <a:gd name="T12" fmla="*/ 4 w 36"/>
              <a:gd name="T13" fmla="*/ 19 h 65"/>
              <a:gd name="T14" fmla="*/ 0 w 36"/>
              <a:gd name="T15" fmla="*/ 44 h 65"/>
              <a:gd name="T16" fmla="*/ 1 w 36"/>
              <a:gd name="T17" fmla="*/ 58 h 65"/>
              <a:gd name="T18" fmla="*/ 8 w 36"/>
              <a:gd name="T19" fmla="*/ 64 h 65"/>
              <a:gd name="T20" fmla="*/ 16 w 36"/>
              <a:gd name="T21" fmla="*/ 65 h 65"/>
              <a:gd name="T22" fmla="*/ 25 w 36"/>
              <a:gd name="T23" fmla="*/ 63 h 65"/>
              <a:gd name="T24" fmla="*/ 31 w 36"/>
              <a:gd name="T25" fmla="*/ 55 h 65"/>
              <a:gd name="T26" fmla="*/ 34 w 36"/>
              <a:gd name="T27" fmla="*/ 40 h 65"/>
              <a:gd name="T28" fmla="*/ 36 w 36"/>
              <a:gd name="T29" fmla="*/ 15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6" h="65">
                <a:moveTo>
                  <a:pt x="36" y="15"/>
                </a:moveTo>
                <a:cubicBezTo>
                  <a:pt x="36" y="10"/>
                  <a:pt x="35" y="7"/>
                  <a:pt x="34" y="5"/>
                </a:cubicBezTo>
                <a:cubicBezTo>
                  <a:pt x="33" y="3"/>
                  <a:pt x="31" y="2"/>
                  <a:pt x="28" y="1"/>
                </a:cubicBezTo>
                <a:cubicBezTo>
                  <a:pt x="27" y="1"/>
                  <a:pt x="25" y="1"/>
                  <a:pt x="23" y="0"/>
                </a:cubicBezTo>
                <a:cubicBezTo>
                  <a:pt x="19" y="0"/>
                  <a:pt x="16" y="0"/>
                  <a:pt x="13" y="1"/>
                </a:cubicBezTo>
                <a:cubicBezTo>
                  <a:pt x="11" y="2"/>
                  <a:pt x="9" y="4"/>
                  <a:pt x="7" y="9"/>
                </a:cubicBezTo>
                <a:cubicBezTo>
                  <a:pt x="6" y="13"/>
                  <a:pt x="5" y="17"/>
                  <a:pt x="4" y="19"/>
                </a:cubicBezTo>
                <a:cubicBezTo>
                  <a:pt x="2" y="29"/>
                  <a:pt x="0" y="44"/>
                  <a:pt x="0" y="44"/>
                </a:cubicBezTo>
                <a:cubicBezTo>
                  <a:pt x="0" y="50"/>
                  <a:pt x="0" y="55"/>
                  <a:pt x="1" y="58"/>
                </a:cubicBezTo>
                <a:cubicBezTo>
                  <a:pt x="2" y="61"/>
                  <a:pt x="5" y="63"/>
                  <a:pt x="8" y="64"/>
                </a:cubicBezTo>
                <a:cubicBezTo>
                  <a:pt x="11" y="65"/>
                  <a:pt x="13" y="65"/>
                  <a:pt x="16" y="65"/>
                </a:cubicBezTo>
                <a:cubicBezTo>
                  <a:pt x="19" y="65"/>
                  <a:pt x="22" y="64"/>
                  <a:pt x="25" y="63"/>
                </a:cubicBezTo>
                <a:cubicBezTo>
                  <a:pt x="28" y="61"/>
                  <a:pt x="30" y="59"/>
                  <a:pt x="31" y="55"/>
                </a:cubicBezTo>
                <a:cubicBezTo>
                  <a:pt x="32" y="50"/>
                  <a:pt x="31" y="54"/>
                  <a:pt x="34" y="40"/>
                </a:cubicBezTo>
                <a:lnTo>
                  <a:pt x="36" y="1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accent3"/>
              </a:solidFill>
            </a:endParaRPr>
          </a:p>
        </p:txBody>
      </p:sp>
      <p:sp>
        <p:nvSpPr>
          <p:cNvPr id="21" name="Freeform 87">
            <a:extLst>
              <a:ext uri="{FF2B5EF4-FFF2-40B4-BE49-F238E27FC236}">
                <a16:creationId xmlns:a16="http://schemas.microsoft.com/office/drawing/2014/main" id="{14874823-A924-45C1-B19B-8468C071F7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4430858">
            <a:off x="4571743" y="5281959"/>
            <a:ext cx="626472" cy="670149"/>
          </a:xfrm>
          <a:custGeom>
            <a:avLst/>
            <a:gdLst>
              <a:gd name="T0" fmla="*/ 0 w 55"/>
              <a:gd name="T1" fmla="*/ 17 h 59"/>
              <a:gd name="T2" fmla="*/ 1 w 55"/>
              <a:gd name="T3" fmla="*/ 11 h 59"/>
              <a:gd name="T4" fmla="*/ 4 w 55"/>
              <a:gd name="T5" fmla="*/ 6 h 59"/>
              <a:gd name="T6" fmla="*/ 7 w 55"/>
              <a:gd name="T7" fmla="*/ 4 h 59"/>
              <a:gd name="T8" fmla="*/ 14 w 55"/>
              <a:gd name="T9" fmla="*/ 0 h 59"/>
              <a:gd name="T10" fmla="*/ 23 w 55"/>
              <a:gd name="T11" fmla="*/ 3 h 59"/>
              <a:gd name="T12" fmla="*/ 31 w 55"/>
              <a:gd name="T13" fmla="*/ 11 h 59"/>
              <a:gd name="T14" fmla="*/ 38 w 55"/>
              <a:gd name="T15" fmla="*/ 20 h 59"/>
              <a:gd name="T16" fmla="*/ 48 w 55"/>
              <a:gd name="T17" fmla="*/ 31 h 59"/>
              <a:gd name="T18" fmla="*/ 55 w 55"/>
              <a:gd name="T19" fmla="*/ 43 h 59"/>
              <a:gd name="T20" fmla="*/ 49 w 55"/>
              <a:gd name="T21" fmla="*/ 55 h 59"/>
              <a:gd name="T22" fmla="*/ 38 w 55"/>
              <a:gd name="T23" fmla="*/ 59 h 59"/>
              <a:gd name="T24" fmla="*/ 33 w 55"/>
              <a:gd name="T25" fmla="*/ 58 h 59"/>
              <a:gd name="T26" fmla="*/ 26 w 55"/>
              <a:gd name="T27" fmla="*/ 53 h 59"/>
              <a:gd name="T28" fmla="*/ 5 w 55"/>
              <a:gd name="T29" fmla="*/ 27 h 59"/>
              <a:gd name="T30" fmla="*/ 0 w 55"/>
              <a:gd name="T31" fmla="*/ 17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55" h="59">
                <a:moveTo>
                  <a:pt x="0" y="17"/>
                </a:moveTo>
                <a:cubicBezTo>
                  <a:pt x="0" y="14"/>
                  <a:pt x="0" y="12"/>
                  <a:pt x="1" y="11"/>
                </a:cubicBezTo>
                <a:cubicBezTo>
                  <a:pt x="2" y="9"/>
                  <a:pt x="3" y="8"/>
                  <a:pt x="4" y="6"/>
                </a:cubicBezTo>
                <a:cubicBezTo>
                  <a:pt x="6" y="5"/>
                  <a:pt x="7" y="4"/>
                  <a:pt x="7" y="4"/>
                </a:cubicBezTo>
                <a:cubicBezTo>
                  <a:pt x="9" y="2"/>
                  <a:pt x="12" y="1"/>
                  <a:pt x="14" y="0"/>
                </a:cubicBezTo>
                <a:cubicBezTo>
                  <a:pt x="17" y="0"/>
                  <a:pt x="20" y="1"/>
                  <a:pt x="23" y="3"/>
                </a:cubicBezTo>
                <a:cubicBezTo>
                  <a:pt x="26" y="4"/>
                  <a:pt x="29" y="7"/>
                  <a:pt x="31" y="11"/>
                </a:cubicBezTo>
                <a:cubicBezTo>
                  <a:pt x="38" y="20"/>
                  <a:pt x="38" y="20"/>
                  <a:pt x="38" y="20"/>
                </a:cubicBezTo>
                <a:cubicBezTo>
                  <a:pt x="48" y="31"/>
                  <a:pt x="48" y="31"/>
                  <a:pt x="48" y="31"/>
                </a:cubicBezTo>
                <a:cubicBezTo>
                  <a:pt x="52" y="36"/>
                  <a:pt x="54" y="40"/>
                  <a:pt x="55" y="43"/>
                </a:cubicBezTo>
                <a:cubicBezTo>
                  <a:pt x="55" y="47"/>
                  <a:pt x="54" y="52"/>
                  <a:pt x="49" y="55"/>
                </a:cubicBezTo>
                <a:cubicBezTo>
                  <a:pt x="45" y="58"/>
                  <a:pt x="41" y="59"/>
                  <a:pt x="38" y="59"/>
                </a:cubicBezTo>
                <a:cubicBezTo>
                  <a:pt x="37" y="59"/>
                  <a:pt x="35" y="59"/>
                  <a:pt x="33" y="58"/>
                </a:cubicBezTo>
                <a:cubicBezTo>
                  <a:pt x="31" y="57"/>
                  <a:pt x="29" y="55"/>
                  <a:pt x="26" y="53"/>
                </a:cubicBezTo>
                <a:cubicBezTo>
                  <a:pt x="23" y="50"/>
                  <a:pt x="5" y="27"/>
                  <a:pt x="5" y="27"/>
                </a:cubicBezTo>
                <a:cubicBezTo>
                  <a:pt x="2" y="23"/>
                  <a:pt x="0" y="19"/>
                  <a:pt x="0" y="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accent3"/>
              </a:solidFill>
            </a:endParaRPr>
          </a:p>
        </p:txBody>
      </p:sp>
      <p:sp>
        <p:nvSpPr>
          <p:cNvPr id="23" name="Freeform 80">
            <a:extLst>
              <a:ext uri="{FF2B5EF4-FFF2-40B4-BE49-F238E27FC236}">
                <a16:creationId xmlns:a16="http://schemas.microsoft.com/office/drawing/2014/main" id="{A9402C84-62F4-4868-AF08-B13A6194AC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5690691" y="5562952"/>
            <a:ext cx="749228" cy="383544"/>
          </a:xfrm>
          <a:custGeom>
            <a:avLst/>
            <a:gdLst>
              <a:gd name="T0" fmla="*/ 53 w 66"/>
              <a:gd name="T1" fmla="*/ 33 h 34"/>
              <a:gd name="T2" fmla="*/ 39 w 66"/>
              <a:gd name="T3" fmla="*/ 33 h 34"/>
              <a:gd name="T4" fmla="*/ 21 w 66"/>
              <a:gd name="T5" fmla="*/ 33 h 34"/>
              <a:gd name="T6" fmla="*/ 12 w 66"/>
              <a:gd name="T7" fmla="*/ 32 h 34"/>
              <a:gd name="T8" fmla="*/ 3 w 66"/>
              <a:gd name="T9" fmla="*/ 28 h 34"/>
              <a:gd name="T10" fmla="*/ 0 w 66"/>
              <a:gd name="T11" fmla="*/ 21 h 34"/>
              <a:gd name="T12" fmla="*/ 0 w 66"/>
              <a:gd name="T13" fmla="*/ 16 h 34"/>
              <a:gd name="T14" fmla="*/ 3 w 66"/>
              <a:gd name="T15" fmla="*/ 7 h 34"/>
              <a:gd name="T16" fmla="*/ 11 w 66"/>
              <a:gd name="T17" fmla="*/ 3 h 34"/>
              <a:gd name="T18" fmla="*/ 23 w 66"/>
              <a:gd name="T19" fmla="*/ 2 h 34"/>
              <a:gd name="T20" fmla="*/ 43 w 66"/>
              <a:gd name="T21" fmla="*/ 0 h 34"/>
              <a:gd name="T22" fmla="*/ 48 w 66"/>
              <a:gd name="T23" fmla="*/ 0 h 34"/>
              <a:gd name="T24" fmla="*/ 62 w 66"/>
              <a:gd name="T25" fmla="*/ 4 h 34"/>
              <a:gd name="T26" fmla="*/ 66 w 66"/>
              <a:gd name="T27" fmla="*/ 13 h 34"/>
              <a:gd name="T28" fmla="*/ 66 w 66"/>
              <a:gd name="T29" fmla="*/ 20 h 34"/>
              <a:gd name="T30" fmla="*/ 62 w 66"/>
              <a:gd name="T31" fmla="*/ 29 h 34"/>
              <a:gd name="T32" fmla="*/ 53 w 66"/>
              <a:gd name="T33" fmla="*/ 33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6" h="34">
                <a:moveTo>
                  <a:pt x="53" y="33"/>
                </a:moveTo>
                <a:cubicBezTo>
                  <a:pt x="47" y="33"/>
                  <a:pt x="53" y="34"/>
                  <a:pt x="39" y="33"/>
                </a:cubicBezTo>
                <a:cubicBezTo>
                  <a:pt x="24" y="33"/>
                  <a:pt x="21" y="33"/>
                  <a:pt x="21" y="33"/>
                </a:cubicBezTo>
                <a:cubicBezTo>
                  <a:pt x="12" y="32"/>
                  <a:pt x="12" y="32"/>
                  <a:pt x="12" y="32"/>
                </a:cubicBezTo>
                <a:cubicBezTo>
                  <a:pt x="7" y="31"/>
                  <a:pt x="4" y="30"/>
                  <a:pt x="3" y="28"/>
                </a:cubicBezTo>
                <a:cubicBezTo>
                  <a:pt x="1" y="26"/>
                  <a:pt x="0" y="24"/>
                  <a:pt x="0" y="21"/>
                </a:cubicBezTo>
                <a:cubicBezTo>
                  <a:pt x="0" y="21"/>
                  <a:pt x="0" y="19"/>
                  <a:pt x="0" y="16"/>
                </a:cubicBezTo>
                <a:cubicBezTo>
                  <a:pt x="0" y="13"/>
                  <a:pt x="1" y="10"/>
                  <a:pt x="3" y="7"/>
                </a:cubicBezTo>
                <a:cubicBezTo>
                  <a:pt x="4" y="5"/>
                  <a:pt x="7" y="3"/>
                  <a:pt x="11" y="3"/>
                </a:cubicBezTo>
                <a:cubicBezTo>
                  <a:pt x="16" y="2"/>
                  <a:pt x="20" y="2"/>
                  <a:pt x="23" y="2"/>
                </a:cubicBezTo>
                <a:cubicBezTo>
                  <a:pt x="32" y="1"/>
                  <a:pt x="37" y="0"/>
                  <a:pt x="43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54" y="1"/>
                  <a:pt x="59" y="3"/>
                  <a:pt x="62" y="4"/>
                </a:cubicBezTo>
                <a:cubicBezTo>
                  <a:pt x="65" y="6"/>
                  <a:pt x="66" y="9"/>
                  <a:pt x="66" y="13"/>
                </a:cubicBezTo>
                <a:cubicBezTo>
                  <a:pt x="66" y="15"/>
                  <a:pt x="66" y="17"/>
                  <a:pt x="66" y="20"/>
                </a:cubicBezTo>
                <a:cubicBezTo>
                  <a:pt x="65" y="23"/>
                  <a:pt x="64" y="26"/>
                  <a:pt x="62" y="29"/>
                </a:cubicBezTo>
                <a:cubicBezTo>
                  <a:pt x="60" y="31"/>
                  <a:pt x="57" y="32"/>
                  <a:pt x="53" y="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accent3"/>
              </a:solidFill>
            </a:endParaRPr>
          </a:p>
        </p:txBody>
      </p:sp>
      <p:sp>
        <p:nvSpPr>
          <p:cNvPr id="25" name="Freeform 84">
            <a:extLst>
              <a:ext uri="{FF2B5EF4-FFF2-40B4-BE49-F238E27FC236}">
                <a16:creationId xmlns:a16="http://schemas.microsoft.com/office/drawing/2014/main" id="{801ACD2F-9E03-4258-BB7D-5006BA0BD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6274527">
            <a:off x="6910134" y="5273050"/>
            <a:ext cx="647637" cy="678578"/>
          </a:xfrm>
          <a:custGeom>
            <a:avLst/>
            <a:gdLst>
              <a:gd name="T0" fmla="*/ 4 w 57"/>
              <a:gd name="T1" fmla="*/ 34 h 60"/>
              <a:gd name="T2" fmla="*/ 17 w 57"/>
              <a:gd name="T3" fmla="*/ 18 h 60"/>
              <a:gd name="T4" fmla="*/ 26 w 57"/>
              <a:gd name="T5" fmla="*/ 8 h 60"/>
              <a:gd name="T6" fmla="*/ 29 w 57"/>
              <a:gd name="T7" fmla="*/ 5 h 60"/>
              <a:gd name="T8" fmla="*/ 41 w 57"/>
              <a:gd name="T9" fmla="*/ 0 h 60"/>
              <a:gd name="T10" fmla="*/ 51 w 57"/>
              <a:gd name="T11" fmla="*/ 6 h 60"/>
              <a:gd name="T12" fmla="*/ 56 w 57"/>
              <a:gd name="T13" fmla="*/ 16 h 60"/>
              <a:gd name="T14" fmla="*/ 51 w 57"/>
              <a:gd name="T15" fmla="*/ 28 h 60"/>
              <a:gd name="T16" fmla="*/ 29 w 57"/>
              <a:gd name="T17" fmla="*/ 53 h 60"/>
              <a:gd name="T18" fmla="*/ 17 w 57"/>
              <a:gd name="T19" fmla="*/ 59 h 60"/>
              <a:gd name="T20" fmla="*/ 5 w 57"/>
              <a:gd name="T21" fmla="*/ 54 h 60"/>
              <a:gd name="T22" fmla="*/ 0 w 57"/>
              <a:gd name="T23" fmla="*/ 45 h 60"/>
              <a:gd name="T24" fmla="*/ 4 w 57"/>
              <a:gd name="T25" fmla="*/ 34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7" h="60">
                <a:moveTo>
                  <a:pt x="4" y="34"/>
                </a:moveTo>
                <a:cubicBezTo>
                  <a:pt x="5" y="33"/>
                  <a:pt x="17" y="18"/>
                  <a:pt x="17" y="18"/>
                </a:cubicBezTo>
                <a:cubicBezTo>
                  <a:pt x="21" y="14"/>
                  <a:pt x="24" y="10"/>
                  <a:pt x="26" y="8"/>
                </a:cubicBezTo>
                <a:cubicBezTo>
                  <a:pt x="29" y="5"/>
                  <a:pt x="29" y="5"/>
                  <a:pt x="29" y="5"/>
                </a:cubicBezTo>
                <a:cubicBezTo>
                  <a:pt x="34" y="2"/>
                  <a:pt x="38" y="0"/>
                  <a:pt x="41" y="0"/>
                </a:cubicBezTo>
                <a:cubicBezTo>
                  <a:pt x="44" y="1"/>
                  <a:pt x="47" y="2"/>
                  <a:pt x="51" y="6"/>
                </a:cubicBezTo>
                <a:cubicBezTo>
                  <a:pt x="55" y="10"/>
                  <a:pt x="57" y="13"/>
                  <a:pt x="56" y="16"/>
                </a:cubicBezTo>
                <a:cubicBezTo>
                  <a:pt x="56" y="19"/>
                  <a:pt x="54" y="23"/>
                  <a:pt x="51" y="28"/>
                </a:cubicBezTo>
                <a:cubicBezTo>
                  <a:pt x="51" y="28"/>
                  <a:pt x="33" y="48"/>
                  <a:pt x="29" y="53"/>
                </a:cubicBezTo>
                <a:cubicBezTo>
                  <a:pt x="25" y="57"/>
                  <a:pt x="21" y="59"/>
                  <a:pt x="17" y="59"/>
                </a:cubicBezTo>
                <a:cubicBezTo>
                  <a:pt x="13" y="60"/>
                  <a:pt x="9" y="58"/>
                  <a:pt x="5" y="54"/>
                </a:cubicBezTo>
                <a:cubicBezTo>
                  <a:pt x="2" y="51"/>
                  <a:pt x="0" y="48"/>
                  <a:pt x="0" y="45"/>
                </a:cubicBezTo>
                <a:cubicBezTo>
                  <a:pt x="0" y="42"/>
                  <a:pt x="2" y="38"/>
                  <a:pt x="4" y="3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9576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09646535-AEF6-4883-A4F9-EEC1F8B43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B7EFF05-A8DA-4B3E-9C21-7A04283D48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B3E9F3C4-0623-4F2B-A4FE-187D7B73CD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DD24FF2-0EF7-4840-85F9-E82A0C371B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1460F0-D0B3-41A8-A756-B7F1AF1AB1AD}"/>
              </a:ext>
            </a:extLst>
          </p:cNvPr>
          <p:cNvSpPr txBox="1"/>
          <p:nvPr/>
        </p:nvSpPr>
        <p:spPr>
          <a:xfrm>
            <a:off x="731838" y="2044458"/>
            <a:ext cx="10728324" cy="3349995"/>
          </a:xfrm>
          <a:prstGeom prst="rect">
            <a:avLst/>
          </a:prstGeom>
        </p:spPr>
        <p:txBody>
          <a:bodyPr rot="0" spcFirstLastPara="0" vertOverflow="overflow" horzOverflow="overflow" vert="horz" wrap="square" lIns="0" tIns="0" rIns="0" bIns="0" numCol="1" spcCol="0" rtlCol="0" fromWordArt="0" anchor="b" anchorCtr="0" forceAA="0" compatLnSpc="1">
            <a:prstTxWarp prst="textNoShape">
              <a:avLst/>
            </a:prstTxWarp>
            <a:normAutofit fontScale="47500" lnSpcReduction="20000"/>
          </a:bodyPr>
          <a:lstStyle/>
          <a:p>
            <a:r>
              <a:rPr lang="ru-RU" sz="5600" b="1" spc="-100" dirty="0">
                <a:solidFill>
                  <a:srgbClr val="FFC000"/>
                </a:solidFill>
                <a:ea typeface="+mn-lt"/>
                <a:cs typeface="+mn-lt"/>
              </a:rPr>
              <a:t>Шаг 2. Выберите шаблон и общий стиль генеалогического древа</a:t>
            </a:r>
          </a:p>
          <a:p>
            <a:endParaRPr lang="ru-RU" sz="5600" b="1" spc="-100" dirty="0">
              <a:ea typeface="+mn-lt"/>
              <a:cs typeface="+mn-lt"/>
            </a:endParaRPr>
          </a:p>
          <a:p>
            <a:r>
              <a:rPr lang="ru-RU" sz="5600" spc="-100" dirty="0">
                <a:ea typeface="+mn-lt"/>
                <a:cs typeface="+mn-lt"/>
              </a:rPr>
              <a:t>Общий стиль вашего семейного древа может просто «радовать глаз» и выражать ваш вкус и интересы, а может быть связан с каким-то признаком вашего рода. Например, с основной географией, национальностью, профессией. Если в центре вашего дизайна — дерево — поэкспериментируйте с разными вариантами этого образа. Например, вы можете выбрать для своего дизайна какой-то конкретный тип и форму, в зависимости от местности, в которой вы живете.</a:t>
            </a:r>
          </a:p>
          <a:p>
            <a:endParaRPr lang="ru-RU" sz="5600" spc="-100" dirty="0">
              <a:ea typeface="+mn-lt"/>
              <a:cs typeface="+mn-lt"/>
            </a:endParaRPr>
          </a:p>
          <a:p>
            <a:pPr algn="ctr">
              <a:spcBef>
                <a:spcPct val="0"/>
              </a:spcBef>
              <a:spcAft>
                <a:spcPts val="600"/>
              </a:spcAft>
            </a:pPr>
            <a:endParaRPr lang="en-US" sz="5600" spc="-100" dirty="0">
              <a:latin typeface="+mj-lt"/>
              <a:ea typeface="+mj-ea"/>
              <a:cs typeface="+mj-cs"/>
            </a:endParaRPr>
          </a:p>
        </p:txBody>
      </p:sp>
      <p:sp>
        <p:nvSpPr>
          <p:cNvPr id="38" name="Freeform 78">
            <a:extLst>
              <a:ext uri="{FF2B5EF4-FFF2-40B4-BE49-F238E27FC236}">
                <a16:creationId xmlns:a16="http://schemas.microsoft.com/office/drawing/2014/main" id="{703DF8EC-903F-4FF4-B443-3B8B5DEF5F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600114">
            <a:off x="4532666" y="457418"/>
            <a:ext cx="694205" cy="713383"/>
          </a:xfrm>
          <a:custGeom>
            <a:avLst/>
            <a:gdLst>
              <a:gd name="T0" fmla="*/ 32 w 58"/>
              <a:gd name="T1" fmla="*/ 56 h 60"/>
              <a:gd name="T2" fmla="*/ 24 w 58"/>
              <a:gd name="T3" fmla="*/ 48 h 60"/>
              <a:gd name="T4" fmla="*/ 14 w 58"/>
              <a:gd name="T5" fmla="*/ 36 h 60"/>
              <a:gd name="T6" fmla="*/ 7 w 58"/>
              <a:gd name="T7" fmla="*/ 29 h 60"/>
              <a:gd name="T8" fmla="*/ 1 w 58"/>
              <a:gd name="T9" fmla="*/ 17 h 60"/>
              <a:gd name="T10" fmla="*/ 7 w 58"/>
              <a:gd name="T11" fmla="*/ 4 h 60"/>
              <a:gd name="T12" fmla="*/ 17 w 58"/>
              <a:gd name="T13" fmla="*/ 1 h 60"/>
              <a:gd name="T14" fmla="*/ 29 w 58"/>
              <a:gd name="T15" fmla="*/ 6 h 60"/>
              <a:gd name="T16" fmla="*/ 31 w 58"/>
              <a:gd name="T17" fmla="*/ 8 h 60"/>
              <a:gd name="T18" fmla="*/ 38 w 58"/>
              <a:gd name="T19" fmla="*/ 15 h 60"/>
              <a:gd name="T20" fmla="*/ 44 w 58"/>
              <a:gd name="T21" fmla="*/ 22 h 60"/>
              <a:gd name="T22" fmla="*/ 54 w 58"/>
              <a:gd name="T23" fmla="*/ 33 h 60"/>
              <a:gd name="T24" fmla="*/ 58 w 58"/>
              <a:gd name="T25" fmla="*/ 44 h 60"/>
              <a:gd name="T26" fmla="*/ 53 w 58"/>
              <a:gd name="T27" fmla="*/ 54 h 60"/>
              <a:gd name="T28" fmla="*/ 42 w 58"/>
              <a:gd name="T29" fmla="*/ 60 h 60"/>
              <a:gd name="T30" fmla="*/ 32 w 58"/>
              <a:gd name="T31" fmla="*/ 56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58" h="60">
                <a:moveTo>
                  <a:pt x="32" y="56"/>
                </a:moveTo>
                <a:cubicBezTo>
                  <a:pt x="30" y="54"/>
                  <a:pt x="31" y="55"/>
                  <a:pt x="24" y="48"/>
                </a:cubicBezTo>
                <a:cubicBezTo>
                  <a:pt x="17" y="40"/>
                  <a:pt x="14" y="36"/>
                  <a:pt x="14" y="36"/>
                </a:cubicBezTo>
                <a:cubicBezTo>
                  <a:pt x="8" y="30"/>
                  <a:pt x="14" y="37"/>
                  <a:pt x="7" y="29"/>
                </a:cubicBezTo>
                <a:cubicBezTo>
                  <a:pt x="3" y="24"/>
                  <a:pt x="1" y="20"/>
                  <a:pt x="1" y="17"/>
                </a:cubicBezTo>
                <a:cubicBezTo>
                  <a:pt x="0" y="13"/>
                  <a:pt x="3" y="9"/>
                  <a:pt x="7" y="4"/>
                </a:cubicBezTo>
                <a:cubicBezTo>
                  <a:pt x="10" y="2"/>
                  <a:pt x="13" y="0"/>
                  <a:pt x="17" y="1"/>
                </a:cubicBezTo>
                <a:cubicBezTo>
                  <a:pt x="21" y="1"/>
                  <a:pt x="25" y="3"/>
                  <a:pt x="29" y="6"/>
                </a:cubicBezTo>
                <a:cubicBezTo>
                  <a:pt x="31" y="8"/>
                  <a:pt x="31" y="8"/>
                  <a:pt x="31" y="8"/>
                </a:cubicBezTo>
                <a:cubicBezTo>
                  <a:pt x="33" y="11"/>
                  <a:pt x="37" y="15"/>
                  <a:pt x="38" y="15"/>
                </a:cubicBezTo>
                <a:cubicBezTo>
                  <a:pt x="42" y="20"/>
                  <a:pt x="40" y="18"/>
                  <a:pt x="44" y="22"/>
                </a:cubicBezTo>
                <a:cubicBezTo>
                  <a:pt x="51" y="29"/>
                  <a:pt x="50" y="29"/>
                  <a:pt x="54" y="33"/>
                </a:cubicBezTo>
                <a:cubicBezTo>
                  <a:pt x="57" y="37"/>
                  <a:pt x="58" y="40"/>
                  <a:pt x="58" y="44"/>
                </a:cubicBezTo>
                <a:cubicBezTo>
                  <a:pt x="58" y="47"/>
                  <a:pt x="56" y="50"/>
                  <a:pt x="53" y="54"/>
                </a:cubicBezTo>
                <a:cubicBezTo>
                  <a:pt x="49" y="58"/>
                  <a:pt x="45" y="60"/>
                  <a:pt x="42" y="60"/>
                </a:cubicBezTo>
                <a:cubicBezTo>
                  <a:pt x="39" y="60"/>
                  <a:pt x="36" y="59"/>
                  <a:pt x="32" y="5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accent3"/>
              </a:solidFill>
            </a:endParaRPr>
          </a:p>
        </p:txBody>
      </p:sp>
      <p:sp>
        <p:nvSpPr>
          <p:cNvPr id="40" name="Freeform 79">
            <a:extLst>
              <a:ext uri="{FF2B5EF4-FFF2-40B4-BE49-F238E27FC236}">
                <a16:creationId xmlns:a16="http://schemas.microsoft.com/office/drawing/2014/main" id="{00B4453B-3251-479A-995C-568CE62036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600114">
            <a:off x="5791465" y="208957"/>
            <a:ext cx="587404" cy="943792"/>
          </a:xfrm>
          <a:custGeom>
            <a:avLst/>
            <a:gdLst>
              <a:gd name="T0" fmla="*/ 15 w 49"/>
              <a:gd name="T1" fmla="*/ 65 h 79"/>
              <a:gd name="T2" fmla="*/ 12 w 49"/>
              <a:gd name="T3" fmla="*/ 54 h 79"/>
              <a:gd name="T4" fmla="*/ 8 w 49"/>
              <a:gd name="T5" fmla="*/ 33 h 79"/>
              <a:gd name="T6" fmla="*/ 38 w 49"/>
              <a:gd name="T7" fmla="*/ 24 h 79"/>
              <a:gd name="T8" fmla="*/ 45 w 49"/>
              <a:gd name="T9" fmla="*/ 70 h 79"/>
              <a:gd name="T10" fmla="*/ 15 w 49"/>
              <a:gd name="T11" fmla="*/ 65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9" h="79">
                <a:moveTo>
                  <a:pt x="15" y="65"/>
                </a:moveTo>
                <a:cubicBezTo>
                  <a:pt x="14" y="59"/>
                  <a:pt x="13" y="58"/>
                  <a:pt x="12" y="54"/>
                </a:cubicBezTo>
                <a:cubicBezTo>
                  <a:pt x="11" y="45"/>
                  <a:pt x="10" y="40"/>
                  <a:pt x="8" y="33"/>
                </a:cubicBezTo>
                <a:cubicBezTo>
                  <a:pt x="0" y="9"/>
                  <a:pt x="34" y="0"/>
                  <a:pt x="38" y="24"/>
                </a:cubicBezTo>
                <a:cubicBezTo>
                  <a:pt x="43" y="43"/>
                  <a:pt x="49" y="60"/>
                  <a:pt x="45" y="70"/>
                </a:cubicBezTo>
                <a:cubicBezTo>
                  <a:pt x="38" y="77"/>
                  <a:pt x="19" y="79"/>
                  <a:pt x="15" y="6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accent3"/>
              </a:solidFill>
            </a:endParaRPr>
          </a:p>
        </p:txBody>
      </p:sp>
      <p:sp>
        <p:nvSpPr>
          <p:cNvPr id="42" name="Freeform 85">
            <a:extLst>
              <a:ext uri="{FF2B5EF4-FFF2-40B4-BE49-F238E27FC236}">
                <a16:creationId xmlns:a16="http://schemas.microsoft.com/office/drawing/2014/main" id="{A4A5B20B-437F-4239-9753-30EB5AB90A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600114">
            <a:off x="7087193" y="460605"/>
            <a:ext cx="427203" cy="775416"/>
          </a:xfrm>
          <a:custGeom>
            <a:avLst/>
            <a:gdLst>
              <a:gd name="T0" fmla="*/ 36 w 36"/>
              <a:gd name="T1" fmla="*/ 15 h 65"/>
              <a:gd name="T2" fmla="*/ 34 w 36"/>
              <a:gd name="T3" fmla="*/ 5 h 65"/>
              <a:gd name="T4" fmla="*/ 28 w 36"/>
              <a:gd name="T5" fmla="*/ 1 h 65"/>
              <a:gd name="T6" fmla="*/ 23 w 36"/>
              <a:gd name="T7" fmla="*/ 0 h 65"/>
              <a:gd name="T8" fmla="*/ 13 w 36"/>
              <a:gd name="T9" fmla="*/ 1 h 65"/>
              <a:gd name="T10" fmla="*/ 7 w 36"/>
              <a:gd name="T11" fmla="*/ 9 h 65"/>
              <a:gd name="T12" fmla="*/ 4 w 36"/>
              <a:gd name="T13" fmla="*/ 19 h 65"/>
              <a:gd name="T14" fmla="*/ 0 w 36"/>
              <a:gd name="T15" fmla="*/ 44 h 65"/>
              <a:gd name="T16" fmla="*/ 1 w 36"/>
              <a:gd name="T17" fmla="*/ 58 h 65"/>
              <a:gd name="T18" fmla="*/ 8 w 36"/>
              <a:gd name="T19" fmla="*/ 64 h 65"/>
              <a:gd name="T20" fmla="*/ 16 w 36"/>
              <a:gd name="T21" fmla="*/ 65 h 65"/>
              <a:gd name="T22" fmla="*/ 25 w 36"/>
              <a:gd name="T23" fmla="*/ 63 h 65"/>
              <a:gd name="T24" fmla="*/ 31 w 36"/>
              <a:gd name="T25" fmla="*/ 55 h 65"/>
              <a:gd name="T26" fmla="*/ 34 w 36"/>
              <a:gd name="T27" fmla="*/ 40 h 65"/>
              <a:gd name="T28" fmla="*/ 36 w 36"/>
              <a:gd name="T29" fmla="*/ 15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6" h="65">
                <a:moveTo>
                  <a:pt x="36" y="15"/>
                </a:moveTo>
                <a:cubicBezTo>
                  <a:pt x="36" y="10"/>
                  <a:pt x="35" y="7"/>
                  <a:pt x="34" y="5"/>
                </a:cubicBezTo>
                <a:cubicBezTo>
                  <a:pt x="33" y="3"/>
                  <a:pt x="31" y="2"/>
                  <a:pt x="28" y="1"/>
                </a:cubicBezTo>
                <a:cubicBezTo>
                  <a:pt x="27" y="1"/>
                  <a:pt x="25" y="1"/>
                  <a:pt x="23" y="0"/>
                </a:cubicBezTo>
                <a:cubicBezTo>
                  <a:pt x="19" y="0"/>
                  <a:pt x="16" y="0"/>
                  <a:pt x="13" y="1"/>
                </a:cubicBezTo>
                <a:cubicBezTo>
                  <a:pt x="11" y="2"/>
                  <a:pt x="9" y="4"/>
                  <a:pt x="7" y="9"/>
                </a:cubicBezTo>
                <a:cubicBezTo>
                  <a:pt x="6" y="13"/>
                  <a:pt x="5" y="17"/>
                  <a:pt x="4" y="19"/>
                </a:cubicBezTo>
                <a:cubicBezTo>
                  <a:pt x="2" y="29"/>
                  <a:pt x="0" y="44"/>
                  <a:pt x="0" y="44"/>
                </a:cubicBezTo>
                <a:cubicBezTo>
                  <a:pt x="0" y="50"/>
                  <a:pt x="0" y="55"/>
                  <a:pt x="1" y="58"/>
                </a:cubicBezTo>
                <a:cubicBezTo>
                  <a:pt x="2" y="61"/>
                  <a:pt x="5" y="63"/>
                  <a:pt x="8" y="64"/>
                </a:cubicBezTo>
                <a:cubicBezTo>
                  <a:pt x="11" y="65"/>
                  <a:pt x="13" y="65"/>
                  <a:pt x="16" y="65"/>
                </a:cubicBezTo>
                <a:cubicBezTo>
                  <a:pt x="19" y="65"/>
                  <a:pt x="22" y="64"/>
                  <a:pt x="25" y="63"/>
                </a:cubicBezTo>
                <a:cubicBezTo>
                  <a:pt x="28" y="61"/>
                  <a:pt x="30" y="59"/>
                  <a:pt x="31" y="55"/>
                </a:cubicBezTo>
                <a:cubicBezTo>
                  <a:pt x="32" y="50"/>
                  <a:pt x="31" y="54"/>
                  <a:pt x="34" y="40"/>
                </a:cubicBezTo>
                <a:lnTo>
                  <a:pt x="36" y="1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accent3"/>
              </a:solidFill>
            </a:endParaRPr>
          </a:p>
        </p:txBody>
      </p:sp>
      <p:sp>
        <p:nvSpPr>
          <p:cNvPr id="44" name="Freeform 87">
            <a:extLst>
              <a:ext uri="{FF2B5EF4-FFF2-40B4-BE49-F238E27FC236}">
                <a16:creationId xmlns:a16="http://schemas.microsoft.com/office/drawing/2014/main" id="{14874823-A924-45C1-B19B-8468C071F7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4430858">
            <a:off x="4571743" y="5281959"/>
            <a:ext cx="626472" cy="670149"/>
          </a:xfrm>
          <a:custGeom>
            <a:avLst/>
            <a:gdLst>
              <a:gd name="T0" fmla="*/ 0 w 55"/>
              <a:gd name="T1" fmla="*/ 17 h 59"/>
              <a:gd name="T2" fmla="*/ 1 w 55"/>
              <a:gd name="T3" fmla="*/ 11 h 59"/>
              <a:gd name="T4" fmla="*/ 4 w 55"/>
              <a:gd name="T5" fmla="*/ 6 h 59"/>
              <a:gd name="T6" fmla="*/ 7 w 55"/>
              <a:gd name="T7" fmla="*/ 4 h 59"/>
              <a:gd name="T8" fmla="*/ 14 w 55"/>
              <a:gd name="T9" fmla="*/ 0 h 59"/>
              <a:gd name="T10" fmla="*/ 23 w 55"/>
              <a:gd name="T11" fmla="*/ 3 h 59"/>
              <a:gd name="T12" fmla="*/ 31 w 55"/>
              <a:gd name="T13" fmla="*/ 11 h 59"/>
              <a:gd name="T14" fmla="*/ 38 w 55"/>
              <a:gd name="T15" fmla="*/ 20 h 59"/>
              <a:gd name="T16" fmla="*/ 48 w 55"/>
              <a:gd name="T17" fmla="*/ 31 h 59"/>
              <a:gd name="T18" fmla="*/ 55 w 55"/>
              <a:gd name="T19" fmla="*/ 43 h 59"/>
              <a:gd name="T20" fmla="*/ 49 w 55"/>
              <a:gd name="T21" fmla="*/ 55 h 59"/>
              <a:gd name="T22" fmla="*/ 38 w 55"/>
              <a:gd name="T23" fmla="*/ 59 h 59"/>
              <a:gd name="T24" fmla="*/ 33 w 55"/>
              <a:gd name="T25" fmla="*/ 58 h 59"/>
              <a:gd name="T26" fmla="*/ 26 w 55"/>
              <a:gd name="T27" fmla="*/ 53 h 59"/>
              <a:gd name="T28" fmla="*/ 5 w 55"/>
              <a:gd name="T29" fmla="*/ 27 h 59"/>
              <a:gd name="T30" fmla="*/ 0 w 55"/>
              <a:gd name="T31" fmla="*/ 17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55" h="59">
                <a:moveTo>
                  <a:pt x="0" y="17"/>
                </a:moveTo>
                <a:cubicBezTo>
                  <a:pt x="0" y="14"/>
                  <a:pt x="0" y="12"/>
                  <a:pt x="1" y="11"/>
                </a:cubicBezTo>
                <a:cubicBezTo>
                  <a:pt x="2" y="9"/>
                  <a:pt x="3" y="8"/>
                  <a:pt x="4" y="6"/>
                </a:cubicBezTo>
                <a:cubicBezTo>
                  <a:pt x="6" y="5"/>
                  <a:pt x="7" y="4"/>
                  <a:pt x="7" y="4"/>
                </a:cubicBezTo>
                <a:cubicBezTo>
                  <a:pt x="9" y="2"/>
                  <a:pt x="12" y="1"/>
                  <a:pt x="14" y="0"/>
                </a:cubicBezTo>
                <a:cubicBezTo>
                  <a:pt x="17" y="0"/>
                  <a:pt x="20" y="1"/>
                  <a:pt x="23" y="3"/>
                </a:cubicBezTo>
                <a:cubicBezTo>
                  <a:pt x="26" y="4"/>
                  <a:pt x="29" y="7"/>
                  <a:pt x="31" y="11"/>
                </a:cubicBezTo>
                <a:cubicBezTo>
                  <a:pt x="38" y="20"/>
                  <a:pt x="38" y="20"/>
                  <a:pt x="38" y="20"/>
                </a:cubicBezTo>
                <a:cubicBezTo>
                  <a:pt x="48" y="31"/>
                  <a:pt x="48" y="31"/>
                  <a:pt x="48" y="31"/>
                </a:cubicBezTo>
                <a:cubicBezTo>
                  <a:pt x="52" y="36"/>
                  <a:pt x="54" y="40"/>
                  <a:pt x="55" y="43"/>
                </a:cubicBezTo>
                <a:cubicBezTo>
                  <a:pt x="55" y="47"/>
                  <a:pt x="54" y="52"/>
                  <a:pt x="49" y="55"/>
                </a:cubicBezTo>
                <a:cubicBezTo>
                  <a:pt x="45" y="58"/>
                  <a:pt x="41" y="59"/>
                  <a:pt x="38" y="59"/>
                </a:cubicBezTo>
                <a:cubicBezTo>
                  <a:pt x="37" y="59"/>
                  <a:pt x="35" y="59"/>
                  <a:pt x="33" y="58"/>
                </a:cubicBezTo>
                <a:cubicBezTo>
                  <a:pt x="31" y="57"/>
                  <a:pt x="29" y="55"/>
                  <a:pt x="26" y="53"/>
                </a:cubicBezTo>
                <a:cubicBezTo>
                  <a:pt x="23" y="50"/>
                  <a:pt x="5" y="27"/>
                  <a:pt x="5" y="27"/>
                </a:cubicBezTo>
                <a:cubicBezTo>
                  <a:pt x="2" y="23"/>
                  <a:pt x="0" y="19"/>
                  <a:pt x="0" y="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accent3"/>
              </a:solidFill>
            </a:endParaRPr>
          </a:p>
        </p:txBody>
      </p:sp>
      <p:sp>
        <p:nvSpPr>
          <p:cNvPr id="46" name="Freeform 80">
            <a:extLst>
              <a:ext uri="{FF2B5EF4-FFF2-40B4-BE49-F238E27FC236}">
                <a16:creationId xmlns:a16="http://schemas.microsoft.com/office/drawing/2014/main" id="{A9402C84-62F4-4868-AF08-B13A6194AC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5690691" y="5562952"/>
            <a:ext cx="749228" cy="383544"/>
          </a:xfrm>
          <a:custGeom>
            <a:avLst/>
            <a:gdLst>
              <a:gd name="T0" fmla="*/ 53 w 66"/>
              <a:gd name="T1" fmla="*/ 33 h 34"/>
              <a:gd name="T2" fmla="*/ 39 w 66"/>
              <a:gd name="T3" fmla="*/ 33 h 34"/>
              <a:gd name="T4" fmla="*/ 21 w 66"/>
              <a:gd name="T5" fmla="*/ 33 h 34"/>
              <a:gd name="T6" fmla="*/ 12 w 66"/>
              <a:gd name="T7" fmla="*/ 32 h 34"/>
              <a:gd name="T8" fmla="*/ 3 w 66"/>
              <a:gd name="T9" fmla="*/ 28 h 34"/>
              <a:gd name="T10" fmla="*/ 0 w 66"/>
              <a:gd name="T11" fmla="*/ 21 h 34"/>
              <a:gd name="T12" fmla="*/ 0 w 66"/>
              <a:gd name="T13" fmla="*/ 16 h 34"/>
              <a:gd name="T14" fmla="*/ 3 w 66"/>
              <a:gd name="T15" fmla="*/ 7 h 34"/>
              <a:gd name="T16" fmla="*/ 11 w 66"/>
              <a:gd name="T17" fmla="*/ 3 h 34"/>
              <a:gd name="T18" fmla="*/ 23 w 66"/>
              <a:gd name="T19" fmla="*/ 2 h 34"/>
              <a:gd name="T20" fmla="*/ 43 w 66"/>
              <a:gd name="T21" fmla="*/ 0 h 34"/>
              <a:gd name="T22" fmla="*/ 48 w 66"/>
              <a:gd name="T23" fmla="*/ 0 h 34"/>
              <a:gd name="T24" fmla="*/ 62 w 66"/>
              <a:gd name="T25" fmla="*/ 4 h 34"/>
              <a:gd name="T26" fmla="*/ 66 w 66"/>
              <a:gd name="T27" fmla="*/ 13 h 34"/>
              <a:gd name="T28" fmla="*/ 66 w 66"/>
              <a:gd name="T29" fmla="*/ 20 h 34"/>
              <a:gd name="T30" fmla="*/ 62 w 66"/>
              <a:gd name="T31" fmla="*/ 29 h 34"/>
              <a:gd name="T32" fmla="*/ 53 w 66"/>
              <a:gd name="T33" fmla="*/ 33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6" h="34">
                <a:moveTo>
                  <a:pt x="53" y="33"/>
                </a:moveTo>
                <a:cubicBezTo>
                  <a:pt x="47" y="33"/>
                  <a:pt x="53" y="34"/>
                  <a:pt x="39" y="33"/>
                </a:cubicBezTo>
                <a:cubicBezTo>
                  <a:pt x="24" y="33"/>
                  <a:pt x="21" y="33"/>
                  <a:pt x="21" y="33"/>
                </a:cubicBezTo>
                <a:cubicBezTo>
                  <a:pt x="12" y="32"/>
                  <a:pt x="12" y="32"/>
                  <a:pt x="12" y="32"/>
                </a:cubicBezTo>
                <a:cubicBezTo>
                  <a:pt x="7" y="31"/>
                  <a:pt x="4" y="30"/>
                  <a:pt x="3" y="28"/>
                </a:cubicBezTo>
                <a:cubicBezTo>
                  <a:pt x="1" y="26"/>
                  <a:pt x="0" y="24"/>
                  <a:pt x="0" y="21"/>
                </a:cubicBezTo>
                <a:cubicBezTo>
                  <a:pt x="0" y="21"/>
                  <a:pt x="0" y="19"/>
                  <a:pt x="0" y="16"/>
                </a:cubicBezTo>
                <a:cubicBezTo>
                  <a:pt x="0" y="13"/>
                  <a:pt x="1" y="10"/>
                  <a:pt x="3" y="7"/>
                </a:cubicBezTo>
                <a:cubicBezTo>
                  <a:pt x="4" y="5"/>
                  <a:pt x="7" y="3"/>
                  <a:pt x="11" y="3"/>
                </a:cubicBezTo>
                <a:cubicBezTo>
                  <a:pt x="16" y="2"/>
                  <a:pt x="20" y="2"/>
                  <a:pt x="23" y="2"/>
                </a:cubicBezTo>
                <a:cubicBezTo>
                  <a:pt x="32" y="1"/>
                  <a:pt x="37" y="0"/>
                  <a:pt x="43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54" y="1"/>
                  <a:pt x="59" y="3"/>
                  <a:pt x="62" y="4"/>
                </a:cubicBezTo>
                <a:cubicBezTo>
                  <a:pt x="65" y="6"/>
                  <a:pt x="66" y="9"/>
                  <a:pt x="66" y="13"/>
                </a:cubicBezTo>
                <a:cubicBezTo>
                  <a:pt x="66" y="15"/>
                  <a:pt x="66" y="17"/>
                  <a:pt x="66" y="20"/>
                </a:cubicBezTo>
                <a:cubicBezTo>
                  <a:pt x="65" y="23"/>
                  <a:pt x="64" y="26"/>
                  <a:pt x="62" y="29"/>
                </a:cubicBezTo>
                <a:cubicBezTo>
                  <a:pt x="60" y="31"/>
                  <a:pt x="57" y="32"/>
                  <a:pt x="53" y="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accent3"/>
              </a:solidFill>
            </a:endParaRPr>
          </a:p>
        </p:txBody>
      </p:sp>
      <p:sp>
        <p:nvSpPr>
          <p:cNvPr id="48" name="Freeform 84">
            <a:extLst>
              <a:ext uri="{FF2B5EF4-FFF2-40B4-BE49-F238E27FC236}">
                <a16:creationId xmlns:a16="http://schemas.microsoft.com/office/drawing/2014/main" id="{801ACD2F-9E03-4258-BB7D-5006BA0BD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6274527">
            <a:off x="6910134" y="5273050"/>
            <a:ext cx="647637" cy="678578"/>
          </a:xfrm>
          <a:custGeom>
            <a:avLst/>
            <a:gdLst>
              <a:gd name="T0" fmla="*/ 4 w 57"/>
              <a:gd name="T1" fmla="*/ 34 h 60"/>
              <a:gd name="T2" fmla="*/ 17 w 57"/>
              <a:gd name="T3" fmla="*/ 18 h 60"/>
              <a:gd name="T4" fmla="*/ 26 w 57"/>
              <a:gd name="T5" fmla="*/ 8 h 60"/>
              <a:gd name="T6" fmla="*/ 29 w 57"/>
              <a:gd name="T7" fmla="*/ 5 h 60"/>
              <a:gd name="T8" fmla="*/ 41 w 57"/>
              <a:gd name="T9" fmla="*/ 0 h 60"/>
              <a:gd name="T10" fmla="*/ 51 w 57"/>
              <a:gd name="T11" fmla="*/ 6 h 60"/>
              <a:gd name="T12" fmla="*/ 56 w 57"/>
              <a:gd name="T13" fmla="*/ 16 h 60"/>
              <a:gd name="T14" fmla="*/ 51 w 57"/>
              <a:gd name="T15" fmla="*/ 28 h 60"/>
              <a:gd name="T16" fmla="*/ 29 w 57"/>
              <a:gd name="T17" fmla="*/ 53 h 60"/>
              <a:gd name="T18" fmla="*/ 17 w 57"/>
              <a:gd name="T19" fmla="*/ 59 h 60"/>
              <a:gd name="T20" fmla="*/ 5 w 57"/>
              <a:gd name="T21" fmla="*/ 54 h 60"/>
              <a:gd name="T22" fmla="*/ 0 w 57"/>
              <a:gd name="T23" fmla="*/ 45 h 60"/>
              <a:gd name="T24" fmla="*/ 4 w 57"/>
              <a:gd name="T25" fmla="*/ 34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7" h="60">
                <a:moveTo>
                  <a:pt x="4" y="34"/>
                </a:moveTo>
                <a:cubicBezTo>
                  <a:pt x="5" y="33"/>
                  <a:pt x="17" y="18"/>
                  <a:pt x="17" y="18"/>
                </a:cubicBezTo>
                <a:cubicBezTo>
                  <a:pt x="21" y="14"/>
                  <a:pt x="24" y="10"/>
                  <a:pt x="26" y="8"/>
                </a:cubicBezTo>
                <a:cubicBezTo>
                  <a:pt x="29" y="5"/>
                  <a:pt x="29" y="5"/>
                  <a:pt x="29" y="5"/>
                </a:cubicBezTo>
                <a:cubicBezTo>
                  <a:pt x="34" y="2"/>
                  <a:pt x="38" y="0"/>
                  <a:pt x="41" y="0"/>
                </a:cubicBezTo>
                <a:cubicBezTo>
                  <a:pt x="44" y="1"/>
                  <a:pt x="47" y="2"/>
                  <a:pt x="51" y="6"/>
                </a:cubicBezTo>
                <a:cubicBezTo>
                  <a:pt x="55" y="10"/>
                  <a:pt x="57" y="13"/>
                  <a:pt x="56" y="16"/>
                </a:cubicBezTo>
                <a:cubicBezTo>
                  <a:pt x="56" y="19"/>
                  <a:pt x="54" y="23"/>
                  <a:pt x="51" y="28"/>
                </a:cubicBezTo>
                <a:cubicBezTo>
                  <a:pt x="51" y="28"/>
                  <a:pt x="33" y="48"/>
                  <a:pt x="29" y="53"/>
                </a:cubicBezTo>
                <a:cubicBezTo>
                  <a:pt x="25" y="57"/>
                  <a:pt x="21" y="59"/>
                  <a:pt x="17" y="59"/>
                </a:cubicBezTo>
                <a:cubicBezTo>
                  <a:pt x="13" y="60"/>
                  <a:pt x="9" y="58"/>
                  <a:pt x="5" y="54"/>
                </a:cubicBezTo>
                <a:cubicBezTo>
                  <a:pt x="2" y="51"/>
                  <a:pt x="0" y="48"/>
                  <a:pt x="0" y="45"/>
                </a:cubicBezTo>
                <a:cubicBezTo>
                  <a:pt x="0" y="42"/>
                  <a:pt x="2" y="38"/>
                  <a:pt x="4" y="3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accent3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CF13FD-BBCB-48C8-841D-8C4E2BEF8A69}"/>
              </a:ext>
            </a:extLst>
          </p:cNvPr>
          <p:cNvSpPr txBox="1"/>
          <p:nvPr/>
        </p:nvSpPr>
        <p:spPr>
          <a:xfrm>
            <a:off x="731838" y="1469364"/>
            <a:ext cx="10728324" cy="1969770"/>
          </a:xfrm>
          <a:prstGeom prst="rect">
            <a:avLst/>
          </a:prstGeom>
        </p:spPr>
        <p:txBody>
          <a:bodyPr rot="0" spcFirstLastPara="0" vertOverflow="overflow" horzOverflow="overflow" vert="horz" wrap="square" lIns="0" tIns="0" rIns="0" bIns="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endParaRPr lang="ru-RU"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802428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9646535-AEF6-4883-A4F9-EEC1F8B43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7EFF05-A8DA-4B3E-9C21-7A04283D48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3E9F3C4-0623-4F2B-A4FE-187D7B73CD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D24FF2-0EF7-4840-85F9-E82A0C371B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1D55B4-AE7D-4E60-A2CA-CAF1B77B2FD9}"/>
              </a:ext>
            </a:extLst>
          </p:cNvPr>
          <p:cNvSpPr txBox="1"/>
          <p:nvPr/>
        </p:nvSpPr>
        <p:spPr>
          <a:xfrm>
            <a:off x="731838" y="721743"/>
            <a:ext cx="10728324" cy="4500183"/>
          </a:xfrm>
          <a:prstGeom prst="rect">
            <a:avLst/>
          </a:prstGeom>
        </p:spPr>
        <p:txBody>
          <a:bodyPr rot="0" spcFirstLastPara="0" vertOverflow="overflow" horzOverflow="overflow" vert="horz" wrap="square" lIns="0" tIns="0" rIns="0" bIns="0" numCol="1" spcCol="0" rtlCol="0" fromWordArt="0" anchor="b" anchorCtr="0" forceAA="0" compatLnSpc="1">
            <a:prstTxWarp prst="textNoShape">
              <a:avLst/>
            </a:prstTxWarp>
            <a:normAutofit fontScale="32500" lnSpcReduction="20000"/>
          </a:bodyPr>
          <a:lstStyle/>
          <a:p>
            <a:r>
              <a:rPr lang="ru-RU" sz="8000" b="1" spc="-100" dirty="0">
                <a:solidFill>
                  <a:srgbClr val="FFC000"/>
                </a:solidFill>
                <a:ea typeface="+mn-lt"/>
                <a:cs typeface="+mn-lt"/>
              </a:rPr>
              <a:t>Шаг 3. Фотографии</a:t>
            </a:r>
            <a:endParaRPr lang="en-US" sz="8000" spc="-100" dirty="0">
              <a:solidFill>
                <a:srgbClr val="FFC000"/>
              </a:solidFill>
              <a:ea typeface="+mn-lt"/>
              <a:cs typeface="+mn-lt"/>
            </a:endParaRPr>
          </a:p>
          <a:p>
            <a:endParaRPr lang="ru-RU" sz="5600" b="1" spc="-100" dirty="0">
              <a:ea typeface="+mn-lt"/>
              <a:cs typeface="+mn-lt"/>
            </a:endParaRPr>
          </a:p>
          <a:p>
            <a:r>
              <a:rPr lang="ru-RU" sz="5600" spc="-100" dirty="0">
                <a:ea typeface="+mn-lt"/>
                <a:cs typeface="+mn-lt"/>
              </a:rPr>
              <a:t>Для того, чтобы ваша родословная смотрелось стильно, вы можете привести все к фото единообразию. Например, использовать только черно-белые снимки, как на этом шаблоне генеалогического древа.</a:t>
            </a:r>
            <a:endParaRPr lang="en-US" sz="5600" spc="-100" dirty="0">
              <a:ea typeface="+mn-lt"/>
              <a:cs typeface="+mn-lt"/>
            </a:endParaRPr>
          </a:p>
          <a:p>
            <a:r>
              <a:rPr lang="ru-RU" sz="5600" spc="-100" dirty="0">
                <a:ea typeface="+mn-lt"/>
                <a:cs typeface="+mn-lt"/>
              </a:rPr>
              <a:t>А можете, наоборот, оставить фотографии в том цвете и качестве, в котором они есть, чтобы подчеркнуть разницу эпох. Рамки снимков также влияют на общий стиль. Поэкспериментируйте с вариантами.</a:t>
            </a:r>
          </a:p>
          <a:p>
            <a:r>
              <a:rPr lang="ru-RU" sz="5600" spc="-100" dirty="0">
                <a:ea typeface="+mn-lt"/>
                <a:cs typeface="+mn-lt"/>
              </a:rPr>
              <a:t>Не забудьте под фото указать ФИО родственника, также можно указать дату рождения и степень родства.</a:t>
            </a:r>
            <a:endParaRPr lang="ru-RU" dirty="0"/>
          </a:p>
          <a:p>
            <a:endParaRPr lang="ru-RU" sz="5600" spc="-100" dirty="0">
              <a:ea typeface="+mn-lt"/>
              <a:cs typeface="+mn-lt"/>
            </a:endParaRPr>
          </a:p>
          <a:p>
            <a:endParaRPr lang="ru-RU" sz="5600" spc="-100" dirty="0">
              <a:solidFill>
                <a:srgbClr val="FFFFFF"/>
              </a:solidFill>
              <a:ea typeface="+mn-lt"/>
              <a:cs typeface="+mn-lt"/>
            </a:endParaRPr>
          </a:p>
          <a:p>
            <a:r>
              <a:rPr lang="ru-RU" sz="5600" b="1" i="1" spc="-100" dirty="0">
                <a:solidFill>
                  <a:schemeClr val="accent4">
                    <a:lumMod val="60000"/>
                    <a:lumOff val="40000"/>
                  </a:schemeClr>
                </a:solidFill>
                <a:ea typeface="+mn-lt"/>
                <a:cs typeface="+mn-lt"/>
              </a:rPr>
              <a:t>Если какой-то информации или фотографий нет </a:t>
            </a:r>
            <a:endParaRPr lang="ru-RU" sz="5600" spc="-100" dirty="0">
              <a:solidFill>
                <a:schemeClr val="accent4">
                  <a:lumMod val="60000"/>
                  <a:lumOff val="40000"/>
                </a:schemeClr>
              </a:solidFill>
              <a:ea typeface="+mn-lt"/>
              <a:cs typeface="+mn-lt"/>
            </a:endParaRPr>
          </a:p>
          <a:p>
            <a:r>
              <a:rPr lang="ru-RU" sz="5600" spc="-100" dirty="0">
                <a:ea typeface="+mn-lt"/>
                <a:cs typeface="+mn-lt"/>
              </a:rPr>
              <a:t>Вы можете выбрать элемент или картинку для того, чтобы проиллюстрировать такие случаи. Вопросительный знак, изображение человечка или воздушного шара вместо недостающей фотографии — любой символ, который подскажет ваша фантазия, может стать решением проблемы.</a:t>
            </a:r>
          </a:p>
          <a:p>
            <a:endParaRPr lang="ru-RU" sz="5600" spc="-100" dirty="0">
              <a:latin typeface="+mj-lt"/>
              <a:ea typeface="+mj-ea"/>
              <a:cs typeface="+mj-cs"/>
            </a:endParaRPr>
          </a:p>
          <a:p>
            <a:endParaRPr lang="ru-RU" sz="5600" spc="-100" dirty="0"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spcAft>
                <a:spcPts val="600"/>
              </a:spcAft>
            </a:pPr>
            <a:endParaRPr lang="en-US" sz="5600" spc="-100" dirty="0">
              <a:latin typeface="+mj-lt"/>
              <a:ea typeface="+mj-ea"/>
              <a:cs typeface="+mj-cs"/>
            </a:endParaRPr>
          </a:p>
        </p:txBody>
      </p:sp>
      <p:sp>
        <p:nvSpPr>
          <p:cNvPr id="15" name="Freeform 78">
            <a:extLst>
              <a:ext uri="{FF2B5EF4-FFF2-40B4-BE49-F238E27FC236}">
                <a16:creationId xmlns:a16="http://schemas.microsoft.com/office/drawing/2014/main" id="{703DF8EC-903F-4FF4-B443-3B8B5DEF5F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600114">
            <a:off x="4532666" y="457418"/>
            <a:ext cx="694205" cy="713383"/>
          </a:xfrm>
          <a:custGeom>
            <a:avLst/>
            <a:gdLst>
              <a:gd name="T0" fmla="*/ 32 w 58"/>
              <a:gd name="T1" fmla="*/ 56 h 60"/>
              <a:gd name="T2" fmla="*/ 24 w 58"/>
              <a:gd name="T3" fmla="*/ 48 h 60"/>
              <a:gd name="T4" fmla="*/ 14 w 58"/>
              <a:gd name="T5" fmla="*/ 36 h 60"/>
              <a:gd name="T6" fmla="*/ 7 w 58"/>
              <a:gd name="T7" fmla="*/ 29 h 60"/>
              <a:gd name="T8" fmla="*/ 1 w 58"/>
              <a:gd name="T9" fmla="*/ 17 h 60"/>
              <a:gd name="T10" fmla="*/ 7 w 58"/>
              <a:gd name="T11" fmla="*/ 4 h 60"/>
              <a:gd name="T12" fmla="*/ 17 w 58"/>
              <a:gd name="T13" fmla="*/ 1 h 60"/>
              <a:gd name="T14" fmla="*/ 29 w 58"/>
              <a:gd name="T15" fmla="*/ 6 h 60"/>
              <a:gd name="T16" fmla="*/ 31 w 58"/>
              <a:gd name="T17" fmla="*/ 8 h 60"/>
              <a:gd name="T18" fmla="*/ 38 w 58"/>
              <a:gd name="T19" fmla="*/ 15 h 60"/>
              <a:gd name="T20" fmla="*/ 44 w 58"/>
              <a:gd name="T21" fmla="*/ 22 h 60"/>
              <a:gd name="T22" fmla="*/ 54 w 58"/>
              <a:gd name="T23" fmla="*/ 33 h 60"/>
              <a:gd name="T24" fmla="*/ 58 w 58"/>
              <a:gd name="T25" fmla="*/ 44 h 60"/>
              <a:gd name="T26" fmla="*/ 53 w 58"/>
              <a:gd name="T27" fmla="*/ 54 h 60"/>
              <a:gd name="T28" fmla="*/ 42 w 58"/>
              <a:gd name="T29" fmla="*/ 60 h 60"/>
              <a:gd name="T30" fmla="*/ 32 w 58"/>
              <a:gd name="T31" fmla="*/ 56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58" h="60">
                <a:moveTo>
                  <a:pt x="32" y="56"/>
                </a:moveTo>
                <a:cubicBezTo>
                  <a:pt x="30" y="54"/>
                  <a:pt x="31" y="55"/>
                  <a:pt x="24" y="48"/>
                </a:cubicBezTo>
                <a:cubicBezTo>
                  <a:pt x="17" y="40"/>
                  <a:pt x="14" y="36"/>
                  <a:pt x="14" y="36"/>
                </a:cubicBezTo>
                <a:cubicBezTo>
                  <a:pt x="8" y="30"/>
                  <a:pt x="14" y="37"/>
                  <a:pt x="7" y="29"/>
                </a:cubicBezTo>
                <a:cubicBezTo>
                  <a:pt x="3" y="24"/>
                  <a:pt x="1" y="20"/>
                  <a:pt x="1" y="17"/>
                </a:cubicBezTo>
                <a:cubicBezTo>
                  <a:pt x="0" y="13"/>
                  <a:pt x="3" y="9"/>
                  <a:pt x="7" y="4"/>
                </a:cubicBezTo>
                <a:cubicBezTo>
                  <a:pt x="10" y="2"/>
                  <a:pt x="13" y="0"/>
                  <a:pt x="17" y="1"/>
                </a:cubicBezTo>
                <a:cubicBezTo>
                  <a:pt x="21" y="1"/>
                  <a:pt x="25" y="3"/>
                  <a:pt x="29" y="6"/>
                </a:cubicBezTo>
                <a:cubicBezTo>
                  <a:pt x="31" y="8"/>
                  <a:pt x="31" y="8"/>
                  <a:pt x="31" y="8"/>
                </a:cubicBezTo>
                <a:cubicBezTo>
                  <a:pt x="33" y="11"/>
                  <a:pt x="37" y="15"/>
                  <a:pt x="38" y="15"/>
                </a:cubicBezTo>
                <a:cubicBezTo>
                  <a:pt x="42" y="20"/>
                  <a:pt x="40" y="18"/>
                  <a:pt x="44" y="22"/>
                </a:cubicBezTo>
                <a:cubicBezTo>
                  <a:pt x="51" y="29"/>
                  <a:pt x="50" y="29"/>
                  <a:pt x="54" y="33"/>
                </a:cubicBezTo>
                <a:cubicBezTo>
                  <a:pt x="57" y="37"/>
                  <a:pt x="58" y="40"/>
                  <a:pt x="58" y="44"/>
                </a:cubicBezTo>
                <a:cubicBezTo>
                  <a:pt x="58" y="47"/>
                  <a:pt x="56" y="50"/>
                  <a:pt x="53" y="54"/>
                </a:cubicBezTo>
                <a:cubicBezTo>
                  <a:pt x="49" y="58"/>
                  <a:pt x="45" y="60"/>
                  <a:pt x="42" y="60"/>
                </a:cubicBezTo>
                <a:cubicBezTo>
                  <a:pt x="39" y="60"/>
                  <a:pt x="36" y="59"/>
                  <a:pt x="32" y="5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accent3"/>
              </a:solidFill>
            </a:endParaRPr>
          </a:p>
        </p:txBody>
      </p:sp>
      <p:sp>
        <p:nvSpPr>
          <p:cNvPr id="17" name="Freeform 79">
            <a:extLst>
              <a:ext uri="{FF2B5EF4-FFF2-40B4-BE49-F238E27FC236}">
                <a16:creationId xmlns:a16="http://schemas.microsoft.com/office/drawing/2014/main" id="{00B4453B-3251-479A-995C-568CE62036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600114">
            <a:off x="5791465" y="208957"/>
            <a:ext cx="587404" cy="943792"/>
          </a:xfrm>
          <a:custGeom>
            <a:avLst/>
            <a:gdLst>
              <a:gd name="T0" fmla="*/ 15 w 49"/>
              <a:gd name="T1" fmla="*/ 65 h 79"/>
              <a:gd name="T2" fmla="*/ 12 w 49"/>
              <a:gd name="T3" fmla="*/ 54 h 79"/>
              <a:gd name="T4" fmla="*/ 8 w 49"/>
              <a:gd name="T5" fmla="*/ 33 h 79"/>
              <a:gd name="T6" fmla="*/ 38 w 49"/>
              <a:gd name="T7" fmla="*/ 24 h 79"/>
              <a:gd name="T8" fmla="*/ 45 w 49"/>
              <a:gd name="T9" fmla="*/ 70 h 79"/>
              <a:gd name="T10" fmla="*/ 15 w 49"/>
              <a:gd name="T11" fmla="*/ 65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9" h="79">
                <a:moveTo>
                  <a:pt x="15" y="65"/>
                </a:moveTo>
                <a:cubicBezTo>
                  <a:pt x="14" y="59"/>
                  <a:pt x="13" y="58"/>
                  <a:pt x="12" y="54"/>
                </a:cubicBezTo>
                <a:cubicBezTo>
                  <a:pt x="11" y="45"/>
                  <a:pt x="10" y="40"/>
                  <a:pt x="8" y="33"/>
                </a:cubicBezTo>
                <a:cubicBezTo>
                  <a:pt x="0" y="9"/>
                  <a:pt x="34" y="0"/>
                  <a:pt x="38" y="24"/>
                </a:cubicBezTo>
                <a:cubicBezTo>
                  <a:pt x="43" y="43"/>
                  <a:pt x="49" y="60"/>
                  <a:pt x="45" y="70"/>
                </a:cubicBezTo>
                <a:cubicBezTo>
                  <a:pt x="38" y="77"/>
                  <a:pt x="19" y="79"/>
                  <a:pt x="15" y="6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accent3"/>
              </a:solidFill>
            </a:endParaRPr>
          </a:p>
        </p:txBody>
      </p:sp>
      <p:sp>
        <p:nvSpPr>
          <p:cNvPr id="19" name="Freeform 85">
            <a:extLst>
              <a:ext uri="{FF2B5EF4-FFF2-40B4-BE49-F238E27FC236}">
                <a16:creationId xmlns:a16="http://schemas.microsoft.com/office/drawing/2014/main" id="{A4A5B20B-437F-4239-9753-30EB5AB90A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600114">
            <a:off x="7087193" y="460605"/>
            <a:ext cx="427203" cy="775416"/>
          </a:xfrm>
          <a:custGeom>
            <a:avLst/>
            <a:gdLst>
              <a:gd name="T0" fmla="*/ 36 w 36"/>
              <a:gd name="T1" fmla="*/ 15 h 65"/>
              <a:gd name="T2" fmla="*/ 34 w 36"/>
              <a:gd name="T3" fmla="*/ 5 h 65"/>
              <a:gd name="T4" fmla="*/ 28 w 36"/>
              <a:gd name="T5" fmla="*/ 1 h 65"/>
              <a:gd name="T6" fmla="*/ 23 w 36"/>
              <a:gd name="T7" fmla="*/ 0 h 65"/>
              <a:gd name="T8" fmla="*/ 13 w 36"/>
              <a:gd name="T9" fmla="*/ 1 h 65"/>
              <a:gd name="T10" fmla="*/ 7 w 36"/>
              <a:gd name="T11" fmla="*/ 9 h 65"/>
              <a:gd name="T12" fmla="*/ 4 w 36"/>
              <a:gd name="T13" fmla="*/ 19 h 65"/>
              <a:gd name="T14" fmla="*/ 0 w 36"/>
              <a:gd name="T15" fmla="*/ 44 h 65"/>
              <a:gd name="T16" fmla="*/ 1 w 36"/>
              <a:gd name="T17" fmla="*/ 58 h 65"/>
              <a:gd name="T18" fmla="*/ 8 w 36"/>
              <a:gd name="T19" fmla="*/ 64 h 65"/>
              <a:gd name="T20" fmla="*/ 16 w 36"/>
              <a:gd name="T21" fmla="*/ 65 h 65"/>
              <a:gd name="T22" fmla="*/ 25 w 36"/>
              <a:gd name="T23" fmla="*/ 63 h 65"/>
              <a:gd name="T24" fmla="*/ 31 w 36"/>
              <a:gd name="T25" fmla="*/ 55 h 65"/>
              <a:gd name="T26" fmla="*/ 34 w 36"/>
              <a:gd name="T27" fmla="*/ 40 h 65"/>
              <a:gd name="T28" fmla="*/ 36 w 36"/>
              <a:gd name="T29" fmla="*/ 15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6" h="65">
                <a:moveTo>
                  <a:pt x="36" y="15"/>
                </a:moveTo>
                <a:cubicBezTo>
                  <a:pt x="36" y="10"/>
                  <a:pt x="35" y="7"/>
                  <a:pt x="34" y="5"/>
                </a:cubicBezTo>
                <a:cubicBezTo>
                  <a:pt x="33" y="3"/>
                  <a:pt x="31" y="2"/>
                  <a:pt x="28" y="1"/>
                </a:cubicBezTo>
                <a:cubicBezTo>
                  <a:pt x="27" y="1"/>
                  <a:pt x="25" y="1"/>
                  <a:pt x="23" y="0"/>
                </a:cubicBezTo>
                <a:cubicBezTo>
                  <a:pt x="19" y="0"/>
                  <a:pt x="16" y="0"/>
                  <a:pt x="13" y="1"/>
                </a:cubicBezTo>
                <a:cubicBezTo>
                  <a:pt x="11" y="2"/>
                  <a:pt x="9" y="4"/>
                  <a:pt x="7" y="9"/>
                </a:cubicBezTo>
                <a:cubicBezTo>
                  <a:pt x="6" y="13"/>
                  <a:pt x="5" y="17"/>
                  <a:pt x="4" y="19"/>
                </a:cubicBezTo>
                <a:cubicBezTo>
                  <a:pt x="2" y="29"/>
                  <a:pt x="0" y="44"/>
                  <a:pt x="0" y="44"/>
                </a:cubicBezTo>
                <a:cubicBezTo>
                  <a:pt x="0" y="50"/>
                  <a:pt x="0" y="55"/>
                  <a:pt x="1" y="58"/>
                </a:cubicBezTo>
                <a:cubicBezTo>
                  <a:pt x="2" y="61"/>
                  <a:pt x="5" y="63"/>
                  <a:pt x="8" y="64"/>
                </a:cubicBezTo>
                <a:cubicBezTo>
                  <a:pt x="11" y="65"/>
                  <a:pt x="13" y="65"/>
                  <a:pt x="16" y="65"/>
                </a:cubicBezTo>
                <a:cubicBezTo>
                  <a:pt x="19" y="65"/>
                  <a:pt x="22" y="64"/>
                  <a:pt x="25" y="63"/>
                </a:cubicBezTo>
                <a:cubicBezTo>
                  <a:pt x="28" y="61"/>
                  <a:pt x="30" y="59"/>
                  <a:pt x="31" y="55"/>
                </a:cubicBezTo>
                <a:cubicBezTo>
                  <a:pt x="32" y="50"/>
                  <a:pt x="31" y="54"/>
                  <a:pt x="34" y="40"/>
                </a:cubicBezTo>
                <a:lnTo>
                  <a:pt x="36" y="1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accent3"/>
              </a:solidFill>
            </a:endParaRPr>
          </a:p>
        </p:txBody>
      </p:sp>
      <p:sp>
        <p:nvSpPr>
          <p:cNvPr id="21" name="Freeform 87">
            <a:extLst>
              <a:ext uri="{FF2B5EF4-FFF2-40B4-BE49-F238E27FC236}">
                <a16:creationId xmlns:a16="http://schemas.microsoft.com/office/drawing/2014/main" id="{14874823-A924-45C1-B19B-8468C071F7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4430858">
            <a:off x="4571743" y="5281959"/>
            <a:ext cx="626472" cy="670149"/>
          </a:xfrm>
          <a:custGeom>
            <a:avLst/>
            <a:gdLst>
              <a:gd name="T0" fmla="*/ 0 w 55"/>
              <a:gd name="T1" fmla="*/ 17 h 59"/>
              <a:gd name="T2" fmla="*/ 1 w 55"/>
              <a:gd name="T3" fmla="*/ 11 h 59"/>
              <a:gd name="T4" fmla="*/ 4 w 55"/>
              <a:gd name="T5" fmla="*/ 6 h 59"/>
              <a:gd name="T6" fmla="*/ 7 w 55"/>
              <a:gd name="T7" fmla="*/ 4 h 59"/>
              <a:gd name="T8" fmla="*/ 14 w 55"/>
              <a:gd name="T9" fmla="*/ 0 h 59"/>
              <a:gd name="T10" fmla="*/ 23 w 55"/>
              <a:gd name="T11" fmla="*/ 3 h 59"/>
              <a:gd name="T12" fmla="*/ 31 w 55"/>
              <a:gd name="T13" fmla="*/ 11 h 59"/>
              <a:gd name="T14" fmla="*/ 38 w 55"/>
              <a:gd name="T15" fmla="*/ 20 h 59"/>
              <a:gd name="T16" fmla="*/ 48 w 55"/>
              <a:gd name="T17" fmla="*/ 31 h 59"/>
              <a:gd name="T18" fmla="*/ 55 w 55"/>
              <a:gd name="T19" fmla="*/ 43 h 59"/>
              <a:gd name="T20" fmla="*/ 49 w 55"/>
              <a:gd name="T21" fmla="*/ 55 h 59"/>
              <a:gd name="T22" fmla="*/ 38 w 55"/>
              <a:gd name="T23" fmla="*/ 59 h 59"/>
              <a:gd name="T24" fmla="*/ 33 w 55"/>
              <a:gd name="T25" fmla="*/ 58 h 59"/>
              <a:gd name="T26" fmla="*/ 26 w 55"/>
              <a:gd name="T27" fmla="*/ 53 h 59"/>
              <a:gd name="T28" fmla="*/ 5 w 55"/>
              <a:gd name="T29" fmla="*/ 27 h 59"/>
              <a:gd name="T30" fmla="*/ 0 w 55"/>
              <a:gd name="T31" fmla="*/ 17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55" h="59">
                <a:moveTo>
                  <a:pt x="0" y="17"/>
                </a:moveTo>
                <a:cubicBezTo>
                  <a:pt x="0" y="14"/>
                  <a:pt x="0" y="12"/>
                  <a:pt x="1" y="11"/>
                </a:cubicBezTo>
                <a:cubicBezTo>
                  <a:pt x="2" y="9"/>
                  <a:pt x="3" y="8"/>
                  <a:pt x="4" y="6"/>
                </a:cubicBezTo>
                <a:cubicBezTo>
                  <a:pt x="6" y="5"/>
                  <a:pt x="7" y="4"/>
                  <a:pt x="7" y="4"/>
                </a:cubicBezTo>
                <a:cubicBezTo>
                  <a:pt x="9" y="2"/>
                  <a:pt x="12" y="1"/>
                  <a:pt x="14" y="0"/>
                </a:cubicBezTo>
                <a:cubicBezTo>
                  <a:pt x="17" y="0"/>
                  <a:pt x="20" y="1"/>
                  <a:pt x="23" y="3"/>
                </a:cubicBezTo>
                <a:cubicBezTo>
                  <a:pt x="26" y="4"/>
                  <a:pt x="29" y="7"/>
                  <a:pt x="31" y="11"/>
                </a:cubicBezTo>
                <a:cubicBezTo>
                  <a:pt x="38" y="20"/>
                  <a:pt x="38" y="20"/>
                  <a:pt x="38" y="20"/>
                </a:cubicBezTo>
                <a:cubicBezTo>
                  <a:pt x="48" y="31"/>
                  <a:pt x="48" y="31"/>
                  <a:pt x="48" y="31"/>
                </a:cubicBezTo>
                <a:cubicBezTo>
                  <a:pt x="52" y="36"/>
                  <a:pt x="54" y="40"/>
                  <a:pt x="55" y="43"/>
                </a:cubicBezTo>
                <a:cubicBezTo>
                  <a:pt x="55" y="47"/>
                  <a:pt x="54" y="52"/>
                  <a:pt x="49" y="55"/>
                </a:cubicBezTo>
                <a:cubicBezTo>
                  <a:pt x="45" y="58"/>
                  <a:pt x="41" y="59"/>
                  <a:pt x="38" y="59"/>
                </a:cubicBezTo>
                <a:cubicBezTo>
                  <a:pt x="37" y="59"/>
                  <a:pt x="35" y="59"/>
                  <a:pt x="33" y="58"/>
                </a:cubicBezTo>
                <a:cubicBezTo>
                  <a:pt x="31" y="57"/>
                  <a:pt x="29" y="55"/>
                  <a:pt x="26" y="53"/>
                </a:cubicBezTo>
                <a:cubicBezTo>
                  <a:pt x="23" y="50"/>
                  <a:pt x="5" y="27"/>
                  <a:pt x="5" y="27"/>
                </a:cubicBezTo>
                <a:cubicBezTo>
                  <a:pt x="2" y="23"/>
                  <a:pt x="0" y="19"/>
                  <a:pt x="0" y="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accent3"/>
              </a:solidFill>
            </a:endParaRPr>
          </a:p>
        </p:txBody>
      </p:sp>
      <p:sp>
        <p:nvSpPr>
          <p:cNvPr id="23" name="Freeform 80">
            <a:extLst>
              <a:ext uri="{FF2B5EF4-FFF2-40B4-BE49-F238E27FC236}">
                <a16:creationId xmlns:a16="http://schemas.microsoft.com/office/drawing/2014/main" id="{A9402C84-62F4-4868-AF08-B13A6194AC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5690691" y="5562952"/>
            <a:ext cx="749228" cy="383544"/>
          </a:xfrm>
          <a:custGeom>
            <a:avLst/>
            <a:gdLst>
              <a:gd name="T0" fmla="*/ 53 w 66"/>
              <a:gd name="T1" fmla="*/ 33 h 34"/>
              <a:gd name="T2" fmla="*/ 39 w 66"/>
              <a:gd name="T3" fmla="*/ 33 h 34"/>
              <a:gd name="T4" fmla="*/ 21 w 66"/>
              <a:gd name="T5" fmla="*/ 33 h 34"/>
              <a:gd name="T6" fmla="*/ 12 w 66"/>
              <a:gd name="T7" fmla="*/ 32 h 34"/>
              <a:gd name="T8" fmla="*/ 3 w 66"/>
              <a:gd name="T9" fmla="*/ 28 h 34"/>
              <a:gd name="T10" fmla="*/ 0 w 66"/>
              <a:gd name="T11" fmla="*/ 21 h 34"/>
              <a:gd name="T12" fmla="*/ 0 w 66"/>
              <a:gd name="T13" fmla="*/ 16 h 34"/>
              <a:gd name="T14" fmla="*/ 3 w 66"/>
              <a:gd name="T15" fmla="*/ 7 h 34"/>
              <a:gd name="T16" fmla="*/ 11 w 66"/>
              <a:gd name="T17" fmla="*/ 3 h 34"/>
              <a:gd name="T18" fmla="*/ 23 w 66"/>
              <a:gd name="T19" fmla="*/ 2 h 34"/>
              <a:gd name="T20" fmla="*/ 43 w 66"/>
              <a:gd name="T21" fmla="*/ 0 h 34"/>
              <a:gd name="T22" fmla="*/ 48 w 66"/>
              <a:gd name="T23" fmla="*/ 0 h 34"/>
              <a:gd name="T24" fmla="*/ 62 w 66"/>
              <a:gd name="T25" fmla="*/ 4 h 34"/>
              <a:gd name="T26" fmla="*/ 66 w 66"/>
              <a:gd name="T27" fmla="*/ 13 h 34"/>
              <a:gd name="T28" fmla="*/ 66 w 66"/>
              <a:gd name="T29" fmla="*/ 20 h 34"/>
              <a:gd name="T30" fmla="*/ 62 w 66"/>
              <a:gd name="T31" fmla="*/ 29 h 34"/>
              <a:gd name="T32" fmla="*/ 53 w 66"/>
              <a:gd name="T33" fmla="*/ 33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6" h="34">
                <a:moveTo>
                  <a:pt x="53" y="33"/>
                </a:moveTo>
                <a:cubicBezTo>
                  <a:pt x="47" y="33"/>
                  <a:pt x="53" y="34"/>
                  <a:pt x="39" y="33"/>
                </a:cubicBezTo>
                <a:cubicBezTo>
                  <a:pt x="24" y="33"/>
                  <a:pt x="21" y="33"/>
                  <a:pt x="21" y="33"/>
                </a:cubicBezTo>
                <a:cubicBezTo>
                  <a:pt x="12" y="32"/>
                  <a:pt x="12" y="32"/>
                  <a:pt x="12" y="32"/>
                </a:cubicBezTo>
                <a:cubicBezTo>
                  <a:pt x="7" y="31"/>
                  <a:pt x="4" y="30"/>
                  <a:pt x="3" y="28"/>
                </a:cubicBezTo>
                <a:cubicBezTo>
                  <a:pt x="1" y="26"/>
                  <a:pt x="0" y="24"/>
                  <a:pt x="0" y="21"/>
                </a:cubicBezTo>
                <a:cubicBezTo>
                  <a:pt x="0" y="21"/>
                  <a:pt x="0" y="19"/>
                  <a:pt x="0" y="16"/>
                </a:cubicBezTo>
                <a:cubicBezTo>
                  <a:pt x="0" y="13"/>
                  <a:pt x="1" y="10"/>
                  <a:pt x="3" y="7"/>
                </a:cubicBezTo>
                <a:cubicBezTo>
                  <a:pt x="4" y="5"/>
                  <a:pt x="7" y="3"/>
                  <a:pt x="11" y="3"/>
                </a:cubicBezTo>
                <a:cubicBezTo>
                  <a:pt x="16" y="2"/>
                  <a:pt x="20" y="2"/>
                  <a:pt x="23" y="2"/>
                </a:cubicBezTo>
                <a:cubicBezTo>
                  <a:pt x="32" y="1"/>
                  <a:pt x="37" y="0"/>
                  <a:pt x="43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54" y="1"/>
                  <a:pt x="59" y="3"/>
                  <a:pt x="62" y="4"/>
                </a:cubicBezTo>
                <a:cubicBezTo>
                  <a:pt x="65" y="6"/>
                  <a:pt x="66" y="9"/>
                  <a:pt x="66" y="13"/>
                </a:cubicBezTo>
                <a:cubicBezTo>
                  <a:pt x="66" y="15"/>
                  <a:pt x="66" y="17"/>
                  <a:pt x="66" y="20"/>
                </a:cubicBezTo>
                <a:cubicBezTo>
                  <a:pt x="65" y="23"/>
                  <a:pt x="64" y="26"/>
                  <a:pt x="62" y="29"/>
                </a:cubicBezTo>
                <a:cubicBezTo>
                  <a:pt x="60" y="31"/>
                  <a:pt x="57" y="32"/>
                  <a:pt x="53" y="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accent3"/>
              </a:solidFill>
            </a:endParaRPr>
          </a:p>
        </p:txBody>
      </p:sp>
      <p:sp>
        <p:nvSpPr>
          <p:cNvPr id="25" name="Freeform 84">
            <a:extLst>
              <a:ext uri="{FF2B5EF4-FFF2-40B4-BE49-F238E27FC236}">
                <a16:creationId xmlns:a16="http://schemas.microsoft.com/office/drawing/2014/main" id="{801ACD2F-9E03-4258-BB7D-5006BA0BD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6274527">
            <a:off x="6910134" y="5273050"/>
            <a:ext cx="647637" cy="678578"/>
          </a:xfrm>
          <a:custGeom>
            <a:avLst/>
            <a:gdLst>
              <a:gd name="T0" fmla="*/ 4 w 57"/>
              <a:gd name="T1" fmla="*/ 34 h 60"/>
              <a:gd name="T2" fmla="*/ 17 w 57"/>
              <a:gd name="T3" fmla="*/ 18 h 60"/>
              <a:gd name="T4" fmla="*/ 26 w 57"/>
              <a:gd name="T5" fmla="*/ 8 h 60"/>
              <a:gd name="T6" fmla="*/ 29 w 57"/>
              <a:gd name="T7" fmla="*/ 5 h 60"/>
              <a:gd name="T8" fmla="*/ 41 w 57"/>
              <a:gd name="T9" fmla="*/ 0 h 60"/>
              <a:gd name="T10" fmla="*/ 51 w 57"/>
              <a:gd name="T11" fmla="*/ 6 h 60"/>
              <a:gd name="T12" fmla="*/ 56 w 57"/>
              <a:gd name="T13" fmla="*/ 16 h 60"/>
              <a:gd name="T14" fmla="*/ 51 w 57"/>
              <a:gd name="T15" fmla="*/ 28 h 60"/>
              <a:gd name="T16" fmla="*/ 29 w 57"/>
              <a:gd name="T17" fmla="*/ 53 h 60"/>
              <a:gd name="T18" fmla="*/ 17 w 57"/>
              <a:gd name="T19" fmla="*/ 59 h 60"/>
              <a:gd name="T20" fmla="*/ 5 w 57"/>
              <a:gd name="T21" fmla="*/ 54 h 60"/>
              <a:gd name="T22" fmla="*/ 0 w 57"/>
              <a:gd name="T23" fmla="*/ 45 h 60"/>
              <a:gd name="T24" fmla="*/ 4 w 57"/>
              <a:gd name="T25" fmla="*/ 34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7" h="60">
                <a:moveTo>
                  <a:pt x="4" y="34"/>
                </a:moveTo>
                <a:cubicBezTo>
                  <a:pt x="5" y="33"/>
                  <a:pt x="17" y="18"/>
                  <a:pt x="17" y="18"/>
                </a:cubicBezTo>
                <a:cubicBezTo>
                  <a:pt x="21" y="14"/>
                  <a:pt x="24" y="10"/>
                  <a:pt x="26" y="8"/>
                </a:cubicBezTo>
                <a:cubicBezTo>
                  <a:pt x="29" y="5"/>
                  <a:pt x="29" y="5"/>
                  <a:pt x="29" y="5"/>
                </a:cubicBezTo>
                <a:cubicBezTo>
                  <a:pt x="34" y="2"/>
                  <a:pt x="38" y="0"/>
                  <a:pt x="41" y="0"/>
                </a:cubicBezTo>
                <a:cubicBezTo>
                  <a:pt x="44" y="1"/>
                  <a:pt x="47" y="2"/>
                  <a:pt x="51" y="6"/>
                </a:cubicBezTo>
                <a:cubicBezTo>
                  <a:pt x="55" y="10"/>
                  <a:pt x="57" y="13"/>
                  <a:pt x="56" y="16"/>
                </a:cubicBezTo>
                <a:cubicBezTo>
                  <a:pt x="56" y="19"/>
                  <a:pt x="54" y="23"/>
                  <a:pt x="51" y="28"/>
                </a:cubicBezTo>
                <a:cubicBezTo>
                  <a:pt x="51" y="28"/>
                  <a:pt x="33" y="48"/>
                  <a:pt x="29" y="53"/>
                </a:cubicBezTo>
                <a:cubicBezTo>
                  <a:pt x="25" y="57"/>
                  <a:pt x="21" y="59"/>
                  <a:pt x="17" y="59"/>
                </a:cubicBezTo>
                <a:cubicBezTo>
                  <a:pt x="13" y="60"/>
                  <a:pt x="9" y="58"/>
                  <a:pt x="5" y="54"/>
                </a:cubicBezTo>
                <a:cubicBezTo>
                  <a:pt x="2" y="51"/>
                  <a:pt x="0" y="48"/>
                  <a:pt x="0" y="45"/>
                </a:cubicBezTo>
                <a:cubicBezTo>
                  <a:pt x="0" y="42"/>
                  <a:pt x="2" y="38"/>
                  <a:pt x="4" y="3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3267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9646535-AEF6-4883-A4F9-EEC1F8B43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7EFF05-A8DA-4B3E-9C21-7A04283D48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3E9F3C4-0623-4F2B-A4FE-187D7B73CD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D24FF2-0EF7-4840-85F9-E82A0C371B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7B7AA5-50E8-4A69-8393-C4ADE2A6529F}"/>
              </a:ext>
            </a:extLst>
          </p:cNvPr>
          <p:cNvSpPr txBox="1"/>
          <p:nvPr/>
        </p:nvSpPr>
        <p:spPr>
          <a:xfrm>
            <a:off x="760593" y="1713780"/>
            <a:ext cx="6544514" cy="3896335"/>
          </a:xfrm>
          <a:prstGeom prst="rect">
            <a:avLst/>
          </a:prstGeom>
        </p:spPr>
        <p:txBody>
          <a:bodyPr rot="0" spcFirstLastPara="0" vertOverflow="overflow" horzOverflow="overflow" vert="horz" wrap="square" lIns="0" tIns="0" rIns="0" bIns="0" numCol="1" spcCol="0" rtlCol="0" fromWordArt="0" anchor="b" anchorCtr="0" forceAA="0" compatLnSpc="1">
            <a:prstTxWarp prst="textNoShape">
              <a:avLst/>
            </a:prstTxWarp>
            <a:normAutofit fontScale="77500" lnSpcReduction="20000"/>
          </a:bodyPr>
          <a:lstStyle/>
          <a:p>
            <a:r>
              <a:rPr lang="ru-RU" sz="5600" spc="-100" dirty="0">
                <a:ea typeface="+mn-lt"/>
                <a:cs typeface="+mn-lt"/>
              </a:rPr>
              <a:t>Когда у вас уже собрана необходимая информация и фотографии родственников, сделаны все шаблоны и есть наглядная схема дерева - приступайте к работе.</a:t>
            </a:r>
          </a:p>
          <a:p>
            <a:pPr algn="ctr">
              <a:spcBef>
                <a:spcPct val="0"/>
              </a:spcBef>
              <a:spcAft>
                <a:spcPts val="600"/>
              </a:spcAft>
            </a:pPr>
            <a:endParaRPr lang="en-US" sz="5600" spc="-100" dirty="0">
              <a:latin typeface="+mj-lt"/>
              <a:ea typeface="+mj-ea"/>
              <a:cs typeface="+mj-cs"/>
            </a:endParaRPr>
          </a:p>
        </p:txBody>
      </p:sp>
      <p:sp>
        <p:nvSpPr>
          <p:cNvPr id="15" name="Freeform 78">
            <a:extLst>
              <a:ext uri="{FF2B5EF4-FFF2-40B4-BE49-F238E27FC236}">
                <a16:creationId xmlns:a16="http://schemas.microsoft.com/office/drawing/2014/main" id="{703DF8EC-903F-4FF4-B443-3B8B5DEF5F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600114">
            <a:off x="4532666" y="457418"/>
            <a:ext cx="694205" cy="713383"/>
          </a:xfrm>
          <a:custGeom>
            <a:avLst/>
            <a:gdLst>
              <a:gd name="T0" fmla="*/ 32 w 58"/>
              <a:gd name="T1" fmla="*/ 56 h 60"/>
              <a:gd name="T2" fmla="*/ 24 w 58"/>
              <a:gd name="T3" fmla="*/ 48 h 60"/>
              <a:gd name="T4" fmla="*/ 14 w 58"/>
              <a:gd name="T5" fmla="*/ 36 h 60"/>
              <a:gd name="T6" fmla="*/ 7 w 58"/>
              <a:gd name="T7" fmla="*/ 29 h 60"/>
              <a:gd name="T8" fmla="*/ 1 w 58"/>
              <a:gd name="T9" fmla="*/ 17 h 60"/>
              <a:gd name="T10" fmla="*/ 7 w 58"/>
              <a:gd name="T11" fmla="*/ 4 h 60"/>
              <a:gd name="T12" fmla="*/ 17 w 58"/>
              <a:gd name="T13" fmla="*/ 1 h 60"/>
              <a:gd name="T14" fmla="*/ 29 w 58"/>
              <a:gd name="T15" fmla="*/ 6 h 60"/>
              <a:gd name="T16" fmla="*/ 31 w 58"/>
              <a:gd name="T17" fmla="*/ 8 h 60"/>
              <a:gd name="T18" fmla="*/ 38 w 58"/>
              <a:gd name="T19" fmla="*/ 15 h 60"/>
              <a:gd name="T20" fmla="*/ 44 w 58"/>
              <a:gd name="T21" fmla="*/ 22 h 60"/>
              <a:gd name="T22" fmla="*/ 54 w 58"/>
              <a:gd name="T23" fmla="*/ 33 h 60"/>
              <a:gd name="T24" fmla="*/ 58 w 58"/>
              <a:gd name="T25" fmla="*/ 44 h 60"/>
              <a:gd name="T26" fmla="*/ 53 w 58"/>
              <a:gd name="T27" fmla="*/ 54 h 60"/>
              <a:gd name="T28" fmla="*/ 42 w 58"/>
              <a:gd name="T29" fmla="*/ 60 h 60"/>
              <a:gd name="T30" fmla="*/ 32 w 58"/>
              <a:gd name="T31" fmla="*/ 56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58" h="60">
                <a:moveTo>
                  <a:pt x="32" y="56"/>
                </a:moveTo>
                <a:cubicBezTo>
                  <a:pt x="30" y="54"/>
                  <a:pt x="31" y="55"/>
                  <a:pt x="24" y="48"/>
                </a:cubicBezTo>
                <a:cubicBezTo>
                  <a:pt x="17" y="40"/>
                  <a:pt x="14" y="36"/>
                  <a:pt x="14" y="36"/>
                </a:cubicBezTo>
                <a:cubicBezTo>
                  <a:pt x="8" y="30"/>
                  <a:pt x="14" y="37"/>
                  <a:pt x="7" y="29"/>
                </a:cubicBezTo>
                <a:cubicBezTo>
                  <a:pt x="3" y="24"/>
                  <a:pt x="1" y="20"/>
                  <a:pt x="1" y="17"/>
                </a:cubicBezTo>
                <a:cubicBezTo>
                  <a:pt x="0" y="13"/>
                  <a:pt x="3" y="9"/>
                  <a:pt x="7" y="4"/>
                </a:cubicBezTo>
                <a:cubicBezTo>
                  <a:pt x="10" y="2"/>
                  <a:pt x="13" y="0"/>
                  <a:pt x="17" y="1"/>
                </a:cubicBezTo>
                <a:cubicBezTo>
                  <a:pt x="21" y="1"/>
                  <a:pt x="25" y="3"/>
                  <a:pt x="29" y="6"/>
                </a:cubicBezTo>
                <a:cubicBezTo>
                  <a:pt x="31" y="8"/>
                  <a:pt x="31" y="8"/>
                  <a:pt x="31" y="8"/>
                </a:cubicBezTo>
                <a:cubicBezTo>
                  <a:pt x="33" y="11"/>
                  <a:pt x="37" y="15"/>
                  <a:pt x="38" y="15"/>
                </a:cubicBezTo>
                <a:cubicBezTo>
                  <a:pt x="42" y="20"/>
                  <a:pt x="40" y="18"/>
                  <a:pt x="44" y="22"/>
                </a:cubicBezTo>
                <a:cubicBezTo>
                  <a:pt x="51" y="29"/>
                  <a:pt x="50" y="29"/>
                  <a:pt x="54" y="33"/>
                </a:cubicBezTo>
                <a:cubicBezTo>
                  <a:pt x="57" y="37"/>
                  <a:pt x="58" y="40"/>
                  <a:pt x="58" y="44"/>
                </a:cubicBezTo>
                <a:cubicBezTo>
                  <a:pt x="58" y="47"/>
                  <a:pt x="56" y="50"/>
                  <a:pt x="53" y="54"/>
                </a:cubicBezTo>
                <a:cubicBezTo>
                  <a:pt x="49" y="58"/>
                  <a:pt x="45" y="60"/>
                  <a:pt x="42" y="60"/>
                </a:cubicBezTo>
                <a:cubicBezTo>
                  <a:pt x="39" y="60"/>
                  <a:pt x="36" y="59"/>
                  <a:pt x="32" y="5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accent3"/>
              </a:solidFill>
            </a:endParaRPr>
          </a:p>
        </p:txBody>
      </p:sp>
      <p:sp>
        <p:nvSpPr>
          <p:cNvPr id="17" name="Freeform 79">
            <a:extLst>
              <a:ext uri="{FF2B5EF4-FFF2-40B4-BE49-F238E27FC236}">
                <a16:creationId xmlns:a16="http://schemas.microsoft.com/office/drawing/2014/main" id="{00B4453B-3251-479A-995C-568CE62036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600114">
            <a:off x="5791465" y="208957"/>
            <a:ext cx="587404" cy="943792"/>
          </a:xfrm>
          <a:custGeom>
            <a:avLst/>
            <a:gdLst>
              <a:gd name="T0" fmla="*/ 15 w 49"/>
              <a:gd name="T1" fmla="*/ 65 h 79"/>
              <a:gd name="T2" fmla="*/ 12 w 49"/>
              <a:gd name="T3" fmla="*/ 54 h 79"/>
              <a:gd name="T4" fmla="*/ 8 w 49"/>
              <a:gd name="T5" fmla="*/ 33 h 79"/>
              <a:gd name="T6" fmla="*/ 38 w 49"/>
              <a:gd name="T7" fmla="*/ 24 h 79"/>
              <a:gd name="T8" fmla="*/ 45 w 49"/>
              <a:gd name="T9" fmla="*/ 70 h 79"/>
              <a:gd name="T10" fmla="*/ 15 w 49"/>
              <a:gd name="T11" fmla="*/ 65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9" h="79">
                <a:moveTo>
                  <a:pt x="15" y="65"/>
                </a:moveTo>
                <a:cubicBezTo>
                  <a:pt x="14" y="59"/>
                  <a:pt x="13" y="58"/>
                  <a:pt x="12" y="54"/>
                </a:cubicBezTo>
                <a:cubicBezTo>
                  <a:pt x="11" y="45"/>
                  <a:pt x="10" y="40"/>
                  <a:pt x="8" y="33"/>
                </a:cubicBezTo>
                <a:cubicBezTo>
                  <a:pt x="0" y="9"/>
                  <a:pt x="34" y="0"/>
                  <a:pt x="38" y="24"/>
                </a:cubicBezTo>
                <a:cubicBezTo>
                  <a:pt x="43" y="43"/>
                  <a:pt x="49" y="60"/>
                  <a:pt x="45" y="70"/>
                </a:cubicBezTo>
                <a:cubicBezTo>
                  <a:pt x="38" y="77"/>
                  <a:pt x="19" y="79"/>
                  <a:pt x="15" y="6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accent3"/>
              </a:solidFill>
            </a:endParaRPr>
          </a:p>
        </p:txBody>
      </p:sp>
      <p:sp>
        <p:nvSpPr>
          <p:cNvPr id="19" name="Freeform 85">
            <a:extLst>
              <a:ext uri="{FF2B5EF4-FFF2-40B4-BE49-F238E27FC236}">
                <a16:creationId xmlns:a16="http://schemas.microsoft.com/office/drawing/2014/main" id="{A4A5B20B-437F-4239-9753-30EB5AB90A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600114">
            <a:off x="7087193" y="460605"/>
            <a:ext cx="427203" cy="775416"/>
          </a:xfrm>
          <a:custGeom>
            <a:avLst/>
            <a:gdLst>
              <a:gd name="T0" fmla="*/ 36 w 36"/>
              <a:gd name="T1" fmla="*/ 15 h 65"/>
              <a:gd name="T2" fmla="*/ 34 w 36"/>
              <a:gd name="T3" fmla="*/ 5 h 65"/>
              <a:gd name="T4" fmla="*/ 28 w 36"/>
              <a:gd name="T5" fmla="*/ 1 h 65"/>
              <a:gd name="T6" fmla="*/ 23 w 36"/>
              <a:gd name="T7" fmla="*/ 0 h 65"/>
              <a:gd name="T8" fmla="*/ 13 w 36"/>
              <a:gd name="T9" fmla="*/ 1 h 65"/>
              <a:gd name="T10" fmla="*/ 7 w 36"/>
              <a:gd name="T11" fmla="*/ 9 h 65"/>
              <a:gd name="T12" fmla="*/ 4 w 36"/>
              <a:gd name="T13" fmla="*/ 19 h 65"/>
              <a:gd name="T14" fmla="*/ 0 w 36"/>
              <a:gd name="T15" fmla="*/ 44 h 65"/>
              <a:gd name="T16" fmla="*/ 1 w 36"/>
              <a:gd name="T17" fmla="*/ 58 h 65"/>
              <a:gd name="T18" fmla="*/ 8 w 36"/>
              <a:gd name="T19" fmla="*/ 64 h 65"/>
              <a:gd name="T20" fmla="*/ 16 w 36"/>
              <a:gd name="T21" fmla="*/ 65 h 65"/>
              <a:gd name="T22" fmla="*/ 25 w 36"/>
              <a:gd name="T23" fmla="*/ 63 h 65"/>
              <a:gd name="T24" fmla="*/ 31 w 36"/>
              <a:gd name="T25" fmla="*/ 55 h 65"/>
              <a:gd name="T26" fmla="*/ 34 w 36"/>
              <a:gd name="T27" fmla="*/ 40 h 65"/>
              <a:gd name="T28" fmla="*/ 36 w 36"/>
              <a:gd name="T29" fmla="*/ 15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6" h="65">
                <a:moveTo>
                  <a:pt x="36" y="15"/>
                </a:moveTo>
                <a:cubicBezTo>
                  <a:pt x="36" y="10"/>
                  <a:pt x="35" y="7"/>
                  <a:pt x="34" y="5"/>
                </a:cubicBezTo>
                <a:cubicBezTo>
                  <a:pt x="33" y="3"/>
                  <a:pt x="31" y="2"/>
                  <a:pt x="28" y="1"/>
                </a:cubicBezTo>
                <a:cubicBezTo>
                  <a:pt x="27" y="1"/>
                  <a:pt x="25" y="1"/>
                  <a:pt x="23" y="0"/>
                </a:cubicBezTo>
                <a:cubicBezTo>
                  <a:pt x="19" y="0"/>
                  <a:pt x="16" y="0"/>
                  <a:pt x="13" y="1"/>
                </a:cubicBezTo>
                <a:cubicBezTo>
                  <a:pt x="11" y="2"/>
                  <a:pt x="9" y="4"/>
                  <a:pt x="7" y="9"/>
                </a:cubicBezTo>
                <a:cubicBezTo>
                  <a:pt x="6" y="13"/>
                  <a:pt x="5" y="17"/>
                  <a:pt x="4" y="19"/>
                </a:cubicBezTo>
                <a:cubicBezTo>
                  <a:pt x="2" y="29"/>
                  <a:pt x="0" y="44"/>
                  <a:pt x="0" y="44"/>
                </a:cubicBezTo>
                <a:cubicBezTo>
                  <a:pt x="0" y="50"/>
                  <a:pt x="0" y="55"/>
                  <a:pt x="1" y="58"/>
                </a:cubicBezTo>
                <a:cubicBezTo>
                  <a:pt x="2" y="61"/>
                  <a:pt x="5" y="63"/>
                  <a:pt x="8" y="64"/>
                </a:cubicBezTo>
                <a:cubicBezTo>
                  <a:pt x="11" y="65"/>
                  <a:pt x="13" y="65"/>
                  <a:pt x="16" y="65"/>
                </a:cubicBezTo>
                <a:cubicBezTo>
                  <a:pt x="19" y="65"/>
                  <a:pt x="22" y="64"/>
                  <a:pt x="25" y="63"/>
                </a:cubicBezTo>
                <a:cubicBezTo>
                  <a:pt x="28" y="61"/>
                  <a:pt x="30" y="59"/>
                  <a:pt x="31" y="55"/>
                </a:cubicBezTo>
                <a:cubicBezTo>
                  <a:pt x="32" y="50"/>
                  <a:pt x="31" y="54"/>
                  <a:pt x="34" y="40"/>
                </a:cubicBezTo>
                <a:lnTo>
                  <a:pt x="36" y="1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accent3"/>
              </a:solidFill>
            </a:endParaRPr>
          </a:p>
        </p:txBody>
      </p:sp>
      <p:sp>
        <p:nvSpPr>
          <p:cNvPr id="21" name="Freeform 87">
            <a:extLst>
              <a:ext uri="{FF2B5EF4-FFF2-40B4-BE49-F238E27FC236}">
                <a16:creationId xmlns:a16="http://schemas.microsoft.com/office/drawing/2014/main" id="{14874823-A924-45C1-B19B-8468C071F7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4430858">
            <a:off x="4571743" y="5281959"/>
            <a:ext cx="626472" cy="670149"/>
          </a:xfrm>
          <a:custGeom>
            <a:avLst/>
            <a:gdLst>
              <a:gd name="T0" fmla="*/ 0 w 55"/>
              <a:gd name="T1" fmla="*/ 17 h 59"/>
              <a:gd name="T2" fmla="*/ 1 w 55"/>
              <a:gd name="T3" fmla="*/ 11 h 59"/>
              <a:gd name="T4" fmla="*/ 4 w 55"/>
              <a:gd name="T5" fmla="*/ 6 h 59"/>
              <a:gd name="T6" fmla="*/ 7 w 55"/>
              <a:gd name="T7" fmla="*/ 4 h 59"/>
              <a:gd name="T8" fmla="*/ 14 w 55"/>
              <a:gd name="T9" fmla="*/ 0 h 59"/>
              <a:gd name="T10" fmla="*/ 23 w 55"/>
              <a:gd name="T11" fmla="*/ 3 h 59"/>
              <a:gd name="T12" fmla="*/ 31 w 55"/>
              <a:gd name="T13" fmla="*/ 11 h 59"/>
              <a:gd name="T14" fmla="*/ 38 w 55"/>
              <a:gd name="T15" fmla="*/ 20 h 59"/>
              <a:gd name="T16" fmla="*/ 48 w 55"/>
              <a:gd name="T17" fmla="*/ 31 h 59"/>
              <a:gd name="T18" fmla="*/ 55 w 55"/>
              <a:gd name="T19" fmla="*/ 43 h 59"/>
              <a:gd name="T20" fmla="*/ 49 w 55"/>
              <a:gd name="T21" fmla="*/ 55 h 59"/>
              <a:gd name="T22" fmla="*/ 38 w 55"/>
              <a:gd name="T23" fmla="*/ 59 h 59"/>
              <a:gd name="T24" fmla="*/ 33 w 55"/>
              <a:gd name="T25" fmla="*/ 58 h 59"/>
              <a:gd name="T26" fmla="*/ 26 w 55"/>
              <a:gd name="T27" fmla="*/ 53 h 59"/>
              <a:gd name="T28" fmla="*/ 5 w 55"/>
              <a:gd name="T29" fmla="*/ 27 h 59"/>
              <a:gd name="T30" fmla="*/ 0 w 55"/>
              <a:gd name="T31" fmla="*/ 17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55" h="59">
                <a:moveTo>
                  <a:pt x="0" y="17"/>
                </a:moveTo>
                <a:cubicBezTo>
                  <a:pt x="0" y="14"/>
                  <a:pt x="0" y="12"/>
                  <a:pt x="1" y="11"/>
                </a:cubicBezTo>
                <a:cubicBezTo>
                  <a:pt x="2" y="9"/>
                  <a:pt x="3" y="8"/>
                  <a:pt x="4" y="6"/>
                </a:cubicBezTo>
                <a:cubicBezTo>
                  <a:pt x="6" y="5"/>
                  <a:pt x="7" y="4"/>
                  <a:pt x="7" y="4"/>
                </a:cubicBezTo>
                <a:cubicBezTo>
                  <a:pt x="9" y="2"/>
                  <a:pt x="12" y="1"/>
                  <a:pt x="14" y="0"/>
                </a:cubicBezTo>
                <a:cubicBezTo>
                  <a:pt x="17" y="0"/>
                  <a:pt x="20" y="1"/>
                  <a:pt x="23" y="3"/>
                </a:cubicBezTo>
                <a:cubicBezTo>
                  <a:pt x="26" y="4"/>
                  <a:pt x="29" y="7"/>
                  <a:pt x="31" y="11"/>
                </a:cubicBezTo>
                <a:cubicBezTo>
                  <a:pt x="38" y="20"/>
                  <a:pt x="38" y="20"/>
                  <a:pt x="38" y="20"/>
                </a:cubicBezTo>
                <a:cubicBezTo>
                  <a:pt x="48" y="31"/>
                  <a:pt x="48" y="31"/>
                  <a:pt x="48" y="31"/>
                </a:cubicBezTo>
                <a:cubicBezTo>
                  <a:pt x="52" y="36"/>
                  <a:pt x="54" y="40"/>
                  <a:pt x="55" y="43"/>
                </a:cubicBezTo>
                <a:cubicBezTo>
                  <a:pt x="55" y="47"/>
                  <a:pt x="54" y="52"/>
                  <a:pt x="49" y="55"/>
                </a:cubicBezTo>
                <a:cubicBezTo>
                  <a:pt x="45" y="58"/>
                  <a:pt x="41" y="59"/>
                  <a:pt x="38" y="59"/>
                </a:cubicBezTo>
                <a:cubicBezTo>
                  <a:pt x="37" y="59"/>
                  <a:pt x="35" y="59"/>
                  <a:pt x="33" y="58"/>
                </a:cubicBezTo>
                <a:cubicBezTo>
                  <a:pt x="31" y="57"/>
                  <a:pt x="29" y="55"/>
                  <a:pt x="26" y="53"/>
                </a:cubicBezTo>
                <a:cubicBezTo>
                  <a:pt x="23" y="50"/>
                  <a:pt x="5" y="27"/>
                  <a:pt x="5" y="27"/>
                </a:cubicBezTo>
                <a:cubicBezTo>
                  <a:pt x="2" y="23"/>
                  <a:pt x="0" y="19"/>
                  <a:pt x="0" y="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accent3"/>
              </a:solidFill>
            </a:endParaRPr>
          </a:p>
        </p:txBody>
      </p:sp>
      <p:sp>
        <p:nvSpPr>
          <p:cNvPr id="23" name="Freeform 80">
            <a:extLst>
              <a:ext uri="{FF2B5EF4-FFF2-40B4-BE49-F238E27FC236}">
                <a16:creationId xmlns:a16="http://schemas.microsoft.com/office/drawing/2014/main" id="{A9402C84-62F4-4868-AF08-B13A6194AC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5690691" y="5562952"/>
            <a:ext cx="749228" cy="383544"/>
          </a:xfrm>
          <a:custGeom>
            <a:avLst/>
            <a:gdLst>
              <a:gd name="T0" fmla="*/ 53 w 66"/>
              <a:gd name="T1" fmla="*/ 33 h 34"/>
              <a:gd name="T2" fmla="*/ 39 w 66"/>
              <a:gd name="T3" fmla="*/ 33 h 34"/>
              <a:gd name="T4" fmla="*/ 21 w 66"/>
              <a:gd name="T5" fmla="*/ 33 h 34"/>
              <a:gd name="T6" fmla="*/ 12 w 66"/>
              <a:gd name="T7" fmla="*/ 32 h 34"/>
              <a:gd name="T8" fmla="*/ 3 w 66"/>
              <a:gd name="T9" fmla="*/ 28 h 34"/>
              <a:gd name="T10" fmla="*/ 0 w 66"/>
              <a:gd name="T11" fmla="*/ 21 h 34"/>
              <a:gd name="T12" fmla="*/ 0 w 66"/>
              <a:gd name="T13" fmla="*/ 16 h 34"/>
              <a:gd name="T14" fmla="*/ 3 w 66"/>
              <a:gd name="T15" fmla="*/ 7 h 34"/>
              <a:gd name="T16" fmla="*/ 11 w 66"/>
              <a:gd name="T17" fmla="*/ 3 h 34"/>
              <a:gd name="T18" fmla="*/ 23 w 66"/>
              <a:gd name="T19" fmla="*/ 2 h 34"/>
              <a:gd name="T20" fmla="*/ 43 w 66"/>
              <a:gd name="T21" fmla="*/ 0 h 34"/>
              <a:gd name="T22" fmla="*/ 48 w 66"/>
              <a:gd name="T23" fmla="*/ 0 h 34"/>
              <a:gd name="T24" fmla="*/ 62 w 66"/>
              <a:gd name="T25" fmla="*/ 4 h 34"/>
              <a:gd name="T26" fmla="*/ 66 w 66"/>
              <a:gd name="T27" fmla="*/ 13 h 34"/>
              <a:gd name="T28" fmla="*/ 66 w 66"/>
              <a:gd name="T29" fmla="*/ 20 h 34"/>
              <a:gd name="T30" fmla="*/ 62 w 66"/>
              <a:gd name="T31" fmla="*/ 29 h 34"/>
              <a:gd name="T32" fmla="*/ 53 w 66"/>
              <a:gd name="T33" fmla="*/ 33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6" h="34">
                <a:moveTo>
                  <a:pt x="53" y="33"/>
                </a:moveTo>
                <a:cubicBezTo>
                  <a:pt x="47" y="33"/>
                  <a:pt x="53" y="34"/>
                  <a:pt x="39" y="33"/>
                </a:cubicBezTo>
                <a:cubicBezTo>
                  <a:pt x="24" y="33"/>
                  <a:pt x="21" y="33"/>
                  <a:pt x="21" y="33"/>
                </a:cubicBezTo>
                <a:cubicBezTo>
                  <a:pt x="12" y="32"/>
                  <a:pt x="12" y="32"/>
                  <a:pt x="12" y="32"/>
                </a:cubicBezTo>
                <a:cubicBezTo>
                  <a:pt x="7" y="31"/>
                  <a:pt x="4" y="30"/>
                  <a:pt x="3" y="28"/>
                </a:cubicBezTo>
                <a:cubicBezTo>
                  <a:pt x="1" y="26"/>
                  <a:pt x="0" y="24"/>
                  <a:pt x="0" y="21"/>
                </a:cubicBezTo>
                <a:cubicBezTo>
                  <a:pt x="0" y="21"/>
                  <a:pt x="0" y="19"/>
                  <a:pt x="0" y="16"/>
                </a:cubicBezTo>
                <a:cubicBezTo>
                  <a:pt x="0" y="13"/>
                  <a:pt x="1" y="10"/>
                  <a:pt x="3" y="7"/>
                </a:cubicBezTo>
                <a:cubicBezTo>
                  <a:pt x="4" y="5"/>
                  <a:pt x="7" y="3"/>
                  <a:pt x="11" y="3"/>
                </a:cubicBezTo>
                <a:cubicBezTo>
                  <a:pt x="16" y="2"/>
                  <a:pt x="20" y="2"/>
                  <a:pt x="23" y="2"/>
                </a:cubicBezTo>
                <a:cubicBezTo>
                  <a:pt x="32" y="1"/>
                  <a:pt x="37" y="0"/>
                  <a:pt x="43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54" y="1"/>
                  <a:pt x="59" y="3"/>
                  <a:pt x="62" y="4"/>
                </a:cubicBezTo>
                <a:cubicBezTo>
                  <a:pt x="65" y="6"/>
                  <a:pt x="66" y="9"/>
                  <a:pt x="66" y="13"/>
                </a:cubicBezTo>
                <a:cubicBezTo>
                  <a:pt x="66" y="15"/>
                  <a:pt x="66" y="17"/>
                  <a:pt x="66" y="20"/>
                </a:cubicBezTo>
                <a:cubicBezTo>
                  <a:pt x="65" y="23"/>
                  <a:pt x="64" y="26"/>
                  <a:pt x="62" y="29"/>
                </a:cubicBezTo>
                <a:cubicBezTo>
                  <a:pt x="60" y="31"/>
                  <a:pt x="57" y="32"/>
                  <a:pt x="53" y="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accent3"/>
              </a:solidFill>
            </a:endParaRPr>
          </a:p>
        </p:txBody>
      </p:sp>
      <p:sp>
        <p:nvSpPr>
          <p:cNvPr id="25" name="Freeform 84">
            <a:extLst>
              <a:ext uri="{FF2B5EF4-FFF2-40B4-BE49-F238E27FC236}">
                <a16:creationId xmlns:a16="http://schemas.microsoft.com/office/drawing/2014/main" id="{801ACD2F-9E03-4258-BB7D-5006BA0BD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6274527">
            <a:off x="6910134" y="5273050"/>
            <a:ext cx="647637" cy="678578"/>
          </a:xfrm>
          <a:custGeom>
            <a:avLst/>
            <a:gdLst>
              <a:gd name="T0" fmla="*/ 4 w 57"/>
              <a:gd name="T1" fmla="*/ 34 h 60"/>
              <a:gd name="T2" fmla="*/ 17 w 57"/>
              <a:gd name="T3" fmla="*/ 18 h 60"/>
              <a:gd name="T4" fmla="*/ 26 w 57"/>
              <a:gd name="T5" fmla="*/ 8 h 60"/>
              <a:gd name="T6" fmla="*/ 29 w 57"/>
              <a:gd name="T7" fmla="*/ 5 h 60"/>
              <a:gd name="T8" fmla="*/ 41 w 57"/>
              <a:gd name="T9" fmla="*/ 0 h 60"/>
              <a:gd name="T10" fmla="*/ 51 w 57"/>
              <a:gd name="T11" fmla="*/ 6 h 60"/>
              <a:gd name="T12" fmla="*/ 56 w 57"/>
              <a:gd name="T13" fmla="*/ 16 h 60"/>
              <a:gd name="T14" fmla="*/ 51 w 57"/>
              <a:gd name="T15" fmla="*/ 28 h 60"/>
              <a:gd name="T16" fmla="*/ 29 w 57"/>
              <a:gd name="T17" fmla="*/ 53 h 60"/>
              <a:gd name="T18" fmla="*/ 17 w 57"/>
              <a:gd name="T19" fmla="*/ 59 h 60"/>
              <a:gd name="T20" fmla="*/ 5 w 57"/>
              <a:gd name="T21" fmla="*/ 54 h 60"/>
              <a:gd name="T22" fmla="*/ 0 w 57"/>
              <a:gd name="T23" fmla="*/ 45 h 60"/>
              <a:gd name="T24" fmla="*/ 4 w 57"/>
              <a:gd name="T25" fmla="*/ 34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7" h="60">
                <a:moveTo>
                  <a:pt x="4" y="34"/>
                </a:moveTo>
                <a:cubicBezTo>
                  <a:pt x="5" y="33"/>
                  <a:pt x="17" y="18"/>
                  <a:pt x="17" y="18"/>
                </a:cubicBezTo>
                <a:cubicBezTo>
                  <a:pt x="21" y="14"/>
                  <a:pt x="24" y="10"/>
                  <a:pt x="26" y="8"/>
                </a:cubicBezTo>
                <a:cubicBezTo>
                  <a:pt x="29" y="5"/>
                  <a:pt x="29" y="5"/>
                  <a:pt x="29" y="5"/>
                </a:cubicBezTo>
                <a:cubicBezTo>
                  <a:pt x="34" y="2"/>
                  <a:pt x="38" y="0"/>
                  <a:pt x="41" y="0"/>
                </a:cubicBezTo>
                <a:cubicBezTo>
                  <a:pt x="44" y="1"/>
                  <a:pt x="47" y="2"/>
                  <a:pt x="51" y="6"/>
                </a:cubicBezTo>
                <a:cubicBezTo>
                  <a:pt x="55" y="10"/>
                  <a:pt x="57" y="13"/>
                  <a:pt x="56" y="16"/>
                </a:cubicBezTo>
                <a:cubicBezTo>
                  <a:pt x="56" y="19"/>
                  <a:pt x="54" y="23"/>
                  <a:pt x="51" y="28"/>
                </a:cubicBezTo>
                <a:cubicBezTo>
                  <a:pt x="51" y="28"/>
                  <a:pt x="33" y="48"/>
                  <a:pt x="29" y="53"/>
                </a:cubicBezTo>
                <a:cubicBezTo>
                  <a:pt x="25" y="57"/>
                  <a:pt x="21" y="59"/>
                  <a:pt x="17" y="59"/>
                </a:cubicBezTo>
                <a:cubicBezTo>
                  <a:pt x="13" y="60"/>
                  <a:pt x="9" y="58"/>
                  <a:pt x="5" y="54"/>
                </a:cubicBezTo>
                <a:cubicBezTo>
                  <a:pt x="2" y="51"/>
                  <a:pt x="0" y="48"/>
                  <a:pt x="0" y="45"/>
                </a:cubicBezTo>
                <a:cubicBezTo>
                  <a:pt x="0" y="42"/>
                  <a:pt x="2" y="38"/>
                  <a:pt x="4" y="3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accent3"/>
              </a:solidFill>
            </a:endParaRPr>
          </a:p>
        </p:txBody>
      </p:sp>
      <p:pic>
        <p:nvPicPr>
          <p:cNvPr id="3" name="Рисунок 3">
            <a:extLst>
              <a:ext uri="{FF2B5EF4-FFF2-40B4-BE49-F238E27FC236}">
                <a16:creationId xmlns:a16="http://schemas.microsoft.com/office/drawing/2014/main" id="{F2403D96-F59E-42BC-960C-CE77A9490A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2325" y="1435157"/>
            <a:ext cx="4712897" cy="393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993369"/>
      </p:ext>
    </p:extLst>
  </p:cSld>
  <p:clrMapOvr>
    <a:masterClrMapping/>
  </p:clrMapOvr>
</p:sld>
</file>

<file path=ppt/theme/theme1.xml><?xml version="1.0" encoding="utf-8"?>
<a:theme xmlns:a="http://schemas.openxmlformats.org/drawingml/2006/main" name="BlobVTI">
  <a:themeElements>
    <a:clrScheme name="Blob V2">
      <a:dk1>
        <a:sysClr val="windowText" lastClr="000000"/>
      </a:dk1>
      <a:lt1>
        <a:sysClr val="window" lastClr="FFFFFF"/>
      </a:lt1>
      <a:dk2>
        <a:srgbClr val="0B2827"/>
      </a:dk2>
      <a:lt2>
        <a:srgbClr val="DAE3E3"/>
      </a:lt2>
      <a:accent1>
        <a:srgbClr val="B495C2"/>
      </a:accent1>
      <a:accent2>
        <a:srgbClr val="767E37"/>
      </a:accent2>
      <a:accent3>
        <a:srgbClr val="8FA3A3"/>
      </a:accent3>
      <a:accent4>
        <a:srgbClr val="CE7F01"/>
      </a:accent4>
      <a:accent5>
        <a:srgbClr val="D15A29"/>
      </a:accent5>
      <a:accent6>
        <a:srgbClr val="B88470"/>
      </a:accent6>
      <a:hlink>
        <a:srgbClr val="B57001"/>
      </a:hlink>
      <a:folHlink>
        <a:srgbClr val="996209"/>
      </a:folHlink>
    </a:clrScheme>
    <a:fontScheme name="Blob">
      <a:majorFont>
        <a:latin typeface="Sagona Book"/>
        <a:ea typeface=""/>
        <a:cs typeface=""/>
      </a:majorFont>
      <a:minorFont>
        <a:latin typeface="Avenir Next LT Pr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obVTI" id="{06D3AACF-B619-4265-899F-5E2FB3A445D5}" vid="{F5918863-BA1A-4735-81A8-3E7BFBDA847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BlobVTI</vt:lpstr>
      <vt:lpstr>Как составить генеалогическое (родословное) древо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/>
  <cp:revision>249</cp:revision>
  <dcterms:created xsi:type="dcterms:W3CDTF">2021-01-08T18:43:11Z</dcterms:created>
  <dcterms:modified xsi:type="dcterms:W3CDTF">2021-01-08T21:13:00Z</dcterms:modified>
</cp:coreProperties>
</file>